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autoCompressPictures="0">
  <p:sldMasterIdLst>
    <p:sldMasterId id="2147483648" r:id="rId4"/>
  </p:sldMasterIdLst>
  <p:notesMasterIdLst>
    <p:notesMasterId r:id="rId67"/>
  </p:notesMasterIdLst>
  <p:handoutMasterIdLst>
    <p:handoutMasterId r:id="rId68"/>
  </p:handoutMasterIdLst>
  <p:sldIdLst>
    <p:sldId id="258" r:id="rId5"/>
    <p:sldId id="259" r:id="rId6"/>
    <p:sldId id="260" r:id="rId7"/>
    <p:sldId id="270" r:id="rId8"/>
    <p:sldId id="263" r:id="rId9"/>
    <p:sldId id="271" r:id="rId10"/>
    <p:sldId id="272" r:id="rId11"/>
    <p:sldId id="295" r:id="rId12"/>
    <p:sldId id="262" r:id="rId13"/>
    <p:sldId id="273" r:id="rId14"/>
    <p:sldId id="278" r:id="rId15"/>
    <p:sldId id="280" r:id="rId16"/>
    <p:sldId id="274" r:id="rId17"/>
    <p:sldId id="275" r:id="rId18"/>
    <p:sldId id="276" r:id="rId19"/>
    <p:sldId id="277" r:id="rId20"/>
    <p:sldId id="279" r:id="rId21"/>
    <p:sldId id="281" r:id="rId22"/>
    <p:sldId id="282" r:id="rId23"/>
    <p:sldId id="283" r:id="rId24"/>
    <p:sldId id="284" r:id="rId25"/>
    <p:sldId id="288" r:id="rId26"/>
    <p:sldId id="289" r:id="rId27"/>
    <p:sldId id="264" r:id="rId28"/>
    <p:sldId id="296" r:id="rId29"/>
    <p:sldId id="297" r:id="rId30"/>
    <p:sldId id="298" r:id="rId31"/>
    <p:sldId id="303" r:id="rId32"/>
    <p:sldId id="314" r:id="rId33"/>
    <p:sldId id="304" r:id="rId34"/>
    <p:sldId id="305" r:id="rId35"/>
    <p:sldId id="306" r:id="rId36"/>
    <p:sldId id="315" r:id="rId37"/>
    <p:sldId id="307" r:id="rId38"/>
    <p:sldId id="301" r:id="rId39"/>
    <p:sldId id="308" r:id="rId40"/>
    <p:sldId id="299" r:id="rId41"/>
    <p:sldId id="302" r:id="rId42"/>
    <p:sldId id="309" r:id="rId43"/>
    <p:sldId id="265" r:id="rId44"/>
    <p:sldId id="311" r:id="rId45"/>
    <p:sldId id="312" r:id="rId46"/>
    <p:sldId id="313" r:id="rId47"/>
    <p:sldId id="266" r:id="rId48"/>
    <p:sldId id="285" r:id="rId49"/>
    <p:sldId id="286" r:id="rId50"/>
    <p:sldId id="287" r:id="rId51"/>
    <p:sldId id="290" r:id="rId52"/>
    <p:sldId id="291" r:id="rId53"/>
    <p:sldId id="316" r:id="rId54"/>
    <p:sldId id="317" r:id="rId55"/>
    <p:sldId id="318" r:id="rId56"/>
    <p:sldId id="319" r:id="rId57"/>
    <p:sldId id="320" r:id="rId58"/>
    <p:sldId id="321" r:id="rId59"/>
    <p:sldId id="267" r:id="rId60"/>
    <p:sldId id="310" r:id="rId61"/>
    <p:sldId id="268" r:id="rId62"/>
    <p:sldId id="292" r:id="rId63"/>
    <p:sldId id="293" r:id="rId64"/>
    <p:sldId id="294" r:id="rId65"/>
    <p:sldId id="269" r:id="rId66"/>
  </p:sldIdLst>
  <p:sldSz cx="12192000" cy="6858000"/>
  <p:notesSz cx="6858000" cy="9144000"/>
  <p:embeddedFontLst>
    <p:embeddedFont>
      <p:font typeface="Avenir Next LT Pro" panose="020B0504020202020204" pitchFamily="34" charset="0"/>
      <p:regular r:id="rId69"/>
      <p:bold r:id="rId70"/>
      <p:italic r:id="rId71"/>
      <p:boldItalic r:id="rId72"/>
    </p:embeddedFont>
    <p:embeddedFont>
      <p:font typeface="Calibri" panose="020F0502020204030204" pitchFamily="34" charset="0"/>
      <p:regular r:id="rId73"/>
      <p:bold r:id="rId74"/>
      <p:italic r:id="rId75"/>
      <p:boldItalic r:id="rId76"/>
    </p:embeddedFont>
    <p:embeddedFont>
      <p:font typeface="Speak Pro" panose="020B0504020101020102" pitchFamily="34" charset="0"/>
      <p:regular r:id="rId77"/>
      <p:bold r:id="rId78"/>
      <p:italic r:id="rId79"/>
      <p:boldItalic r:id="rId80"/>
    </p:embeddedFont>
  </p:embeddedFontLst>
  <p:defaultTextStyle>
    <a:defPPr rtl="0">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D6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249" autoAdjust="0"/>
  </p:normalViewPr>
  <p:slideViewPr>
    <p:cSldViewPr snapToGrid="0">
      <p:cViewPr varScale="1">
        <p:scale>
          <a:sx n="71" d="100"/>
          <a:sy n="71" d="100"/>
        </p:scale>
        <p:origin x="696" y="78"/>
      </p:cViewPr>
      <p:guideLst/>
    </p:cSldViewPr>
  </p:slideViewPr>
  <p:outlineViewPr>
    <p:cViewPr>
      <p:scale>
        <a:sx n="33" d="100"/>
        <a:sy n="33" d="100"/>
      </p:scale>
      <p:origin x="0" y="-33540"/>
    </p:cViewPr>
  </p:outlineViewPr>
  <p:notesTextViewPr>
    <p:cViewPr>
      <p:scale>
        <a:sx n="3" d="2"/>
        <a:sy n="3" d="2"/>
      </p:scale>
      <p:origin x="0" y="0"/>
    </p:cViewPr>
  </p:notesTextViewPr>
  <p:notesViewPr>
    <p:cSldViewPr snapToGrid="0">
      <p:cViewPr varScale="1">
        <p:scale>
          <a:sx n="83" d="100"/>
          <a:sy n="83" d="100"/>
        </p:scale>
        <p:origin x="3918" y="102"/>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handoutMaster" Target="handoutMasters/handoutMaster1.xml"/><Relationship Id="rId84" Type="http://schemas.openxmlformats.org/officeDocument/2006/relationships/tableStyles" Target="tableStyles.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font" Target="fonts/font6.fntdata"/><Relationship Id="rId79" Type="http://schemas.openxmlformats.org/officeDocument/2006/relationships/font" Target="fonts/font11.fntdata"/><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viewProps" Target="viewProp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font" Target="fonts/font1.fntdata"/><Relationship Id="rId77" Type="http://schemas.openxmlformats.org/officeDocument/2006/relationships/font" Target="fonts/font9.fntdata"/><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font" Target="fonts/font4.fntdata"/><Relationship Id="rId80" Type="http://schemas.openxmlformats.org/officeDocument/2006/relationships/font" Target="fonts/font12.fntdata"/><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notesMaster" Target="notesMasters/notesMaster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font" Target="fonts/font2.fntdata"/><Relationship Id="rId75" Type="http://schemas.openxmlformats.org/officeDocument/2006/relationships/font" Target="fonts/font7.fntdata"/><Relationship Id="rId83"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font" Target="fonts/font5.fntdata"/><Relationship Id="rId78" Type="http://schemas.openxmlformats.org/officeDocument/2006/relationships/font" Target="fonts/font10.fntdata"/><Relationship Id="rId8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font" Target="fonts/font8.fntdata"/><Relationship Id="rId7" Type="http://schemas.openxmlformats.org/officeDocument/2006/relationships/slide" Target="slides/slide3.xml"/><Relationship Id="rId71" Type="http://schemas.openxmlformats.org/officeDocument/2006/relationships/font" Target="fonts/font3.fntdata"/><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ción de encabezado 1">
            <a:extLst>
              <a:ext uri="{FF2B5EF4-FFF2-40B4-BE49-F238E27FC236}">
                <a16:creationId xmlns:a16="http://schemas.microsoft.com/office/drawing/2014/main" id="{44FA9168-1AA0-4330-93C8-8A2BC786DAA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s-ES"/>
          </a:p>
        </p:txBody>
      </p:sp>
      <p:sp>
        <p:nvSpPr>
          <p:cNvPr id="3" name="Marcador de fecha 2">
            <a:extLst>
              <a:ext uri="{FF2B5EF4-FFF2-40B4-BE49-F238E27FC236}">
                <a16:creationId xmlns:a16="http://schemas.microsoft.com/office/drawing/2014/main" id="{AC5761D6-F269-4E92-99D5-40AC843D869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D43EC2C4-DC98-4C6F-9839-1171F9032859}" type="datetime1">
              <a:rPr lang="es-ES" smtClean="0"/>
              <a:t>23/04/2023</a:t>
            </a:fld>
            <a:endParaRPr lang="es-ES"/>
          </a:p>
        </p:txBody>
      </p:sp>
      <p:sp>
        <p:nvSpPr>
          <p:cNvPr id="4" name="Marcador de pie de página 3">
            <a:extLst>
              <a:ext uri="{FF2B5EF4-FFF2-40B4-BE49-F238E27FC236}">
                <a16:creationId xmlns:a16="http://schemas.microsoft.com/office/drawing/2014/main" id="{112D8426-202C-4385-BEF1-8D0C15BC743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r>
              <a:rPr lang="es-ES"/>
              <a:t>Grado en Ingeniería Informatica especialidad Ingeniería del Sofware </a:t>
            </a:r>
          </a:p>
        </p:txBody>
      </p:sp>
      <p:sp>
        <p:nvSpPr>
          <p:cNvPr id="5" name="Marcador de posición de número de diapositiva 4">
            <a:extLst>
              <a:ext uri="{FF2B5EF4-FFF2-40B4-BE49-F238E27FC236}">
                <a16:creationId xmlns:a16="http://schemas.microsoft.com/office/drawing/2014/main" id="{DCF91F5F-CE2D-4C59-9BE8-D5C9660BC83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8D82E420-31C0-4FAB-9C47-370244A3A0D7}" type="slidenum">
              <a:rPr lang="es-ES" smtClean="0"/>
              <a:t>‹Nº›</a:t>
            </a:fld>
            <a:endParaRPr lang="es-ES"/>
          </a:p>
        </p:txBody>
      </p:sp>
    </p:spTree>
    <p:extLst>
      <p:ext uri="{BB962C8B-B14F-4D97-AF65-F5344CB8AC3E}">
        <p14:creationId xmlns:p14="http://schemas.microsoft.com/office/powerpoint/2010/main" val="99539395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ción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s-ES" noProof="0"/>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7EF7EA21-051C-417D-8277-1480AAF3683F}" type="datetime1">
              <a:rPr lang="es-ES" noProof="0" smtClean="0"/>
              <a:t>23/04/2023</a:t>
            </a:fld>
            <a:endParaRPr lang="es-ES" noProof="0"/>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s-ES" noProof="0"/>
          </a:p>
        </p:txBody>
      </p:sp>
      <p:sp>
        <p:nvSpPr>
          <p:cNvPr id="5" name="Marcador de posición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6" name="Marcador de posición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r>
              <a:rPr lang="es-ES" noProof="0"/>
              <a:t>Grado en Ingeniería Informatica especialidad Ingeniería del Sofware </a:t>
            </a:r>
          </a:p>
        </p:txBody>
      </p:sp>
      <p:sp>
        <p:nvSpPr>
          <p:cNvPr id="7" name="Marcador de posición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0FBDF500-FE05-4D50-AB42-37EDEB80A66C}" type="slidenum">
              <a:rPr lang="es-ES" noProof="0" smtClean="0"/>
              <a:t>‹Nº›</a:t>
            </a:fld>
            <a:endParaRPr lang="es-ES" noProof="0"/>
          </a:p>
        </p:txBody>
      </p:sp>
    </p:spTree>
    <p:extLst>
      <p:ext uri="{BB962C8B-B14F-4D97-AF65-F5344CB8AC3E}">
        <p14:creationId xmlns:p14="http://schemas.microsoft.com/office/powerpoint/2010/main" val="2934920582"/>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rtl="0"/>
            <a:fld id="{0FBDF500-FE05-4D50-AB42-37EDEB80A66C}" type="slidenum">
              <a:rPr lang="es-ES" smtClean="0"/>
              <a:t>1</a:t>
            </a:fld>
            <a:endParaRPr lang="es-ES"/>
          </a:p>
        </p:txBody>
      </p:sp>
    </p:spTree>
    <p:extLst>
      <p:ext uri="{BB962C8B-B14F-4D97-AF65-F5344CB8AC3E}">
        <p14:creationId xmlns:p14="http://schemas.microsoft.com/office/powerpoint/2010/main" val="261570151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apositiva de títu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4" name="Rectángulo 13">
            <a:extLst>
              <a:ext uri="{FF2B5EF4-FFF2-40B4-BE49-F238E27FC236}">
                <a16:creationId xmlns:a16="http://schemas.microsoft.com/office/drawing/2014/main" id="{25A1ED5E-125E-4828-9BC6-A73A2C8B88E0}"/>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318288"/>
            <a:ext cx="8807116" cy="2387600"/>
          </a:xfrm>
        </p:spPr>
        <p:txBody>
          <a:bodyPr rtlCol="0" anchor="b">
            <a:normAutofit/>
          </a:bodyPr>
          <a:lstStyle>
            <a:lvl1pPr algn="l">
              <a:defRPr sz="5500" b="1">
                <a:solidFill>
                  <a:schemeClr val="bg1"/>
                </a:solidFill>
              </a:defRPr>
            </a:lvl1pPr>
          </a:lstStyle>
          <a:p>
            <a:pPr rtl="0"/>
            <a:r>
              <a:rPr lang="es-ES" noProof="0"/>
              <a:t>PRESENTACIÓN</a:t>
            </a:r>
            <a:br>
              <a:rPr lang="es-ES" noProof="0"/>
            </a:br>
            <a:r>
              <a:rPr lang="es-ES" noProof="0"/>
              <a:t>TÍTULO</a:t>
            </a:r>
          </a:p>
        </p:txBody>
      </p:sp>
      <p:sp>
        <p:nvSpPr>
          <p:cNvPr id="3" name="Subtítulo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3052756"/>
            <a:ext cx="9144000" cy="1397991"/>
          </a:xfrm>
        </p:spPr>
        <p:txBody>
          <a:bodyPr rtlCol="0">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Lorem Ipsum</a:t>
            </a:r>
            <a:br>
              <a:rPr lang="es-ES" noProof="0"/>
            </a:br>
            <a:r>
              <a:rPr lang="es-ES" noProof="0"/>
              <a:t>Dolor</a:t>
            </a:r>
          </a:p>
        </p:txBody>
      </p:sp>
      <p:sp>
        <p:nvSpPr>
          <p:cNvPr id="4" name="Marcador de fecha 3">
            <a:extLst>
              <a:ext uri="{FF2B5EF4-FFF2-40B4-BE49-F238E27FC236}">
                <a16:creationId xmlns:a16="http://schemas.microsoft.com/office/drawing/2014/main" id="{3B887B92-5889-454A-83C8-E0DE513D8F3F}"/>
              </a:ext>
            </a:extLst>
          </p:cNvPr>
          <p:cNvSpPr>
            <a:spLocks noGrp="1"/>
          </p:cNvSpPr>
          <p:nvPr>
            <p:ph type="dt" sz="half" idx="10"/>
          </p:nvPr>
        </p:nvSpPr>
        <p:spPr/>
        <p:txBody>
          <a:bodyPr rtlCol="0"/>
          <a:lstStyle/>
          <a:p>
            <a:pPr rtl="0"/>
            <a:fld id="{8AFFD5D6-272A-4773-B822-A097E793E0A9}" type="datetime1">
              <a:rPr lang="es-ES" noProof="0" smtClean="0"/>
              <a:t>23/04/2023</a:t>
            </a:fld>
            <a:endParaRPr lang="es-ES" noProof="0"/>
          </a:p>
        </p:txBody>
      </p:sp>
      <p:sp>
        <p:nvSpPr>
          <p:cNvPr id="5" name="Marcador de pie de página 4">
            <a:extLst>
              <a:ext uri="{FF2B5EF4-FFF2-40B4-BE49-F238E27FC236}">
                <a16:creationId xmlns:a16="http://schemas.microsoft.com/office/drawing/2014/main" id="{0C53F66A-C669-4D83-A278-F325DE22EAC3}"/>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6" name="Marcador de número de diapositiva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10" name="Rectángulo 9">
            <a:extLst>
              <a:ext uri="{FF2B5EF4-FFF2-40B4-BE49-F238E27FC236}">
                <a16:creationId xmlns:a16="http://schemas.microsoft.com/office/drawing/2014/main" id="{A0AFD9A3-66C4-4954-8678-720CFA24D244}"/>
              </a:ext>
            </a:extLst>
          </p:cNvPr>
          <p:cNvSpPr/>
          <p:nvPr userDrawn="1"/>
        </p:nvSpPr>
        <p:spPr>
          <a:xfrm>
            <a:off x="1379621" y="0"/>
            <a:ext cx="144000" cy="248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2" name="Conector recto 11">
            <a:extLst>
              <a:ext uri="{FF2B5EF4-FFF2-40B4-BE49-F238E27FC236}">
                <a16:creationId xmlns:a16="http://schemas.microsoft.com/office/drawing/2014/main" id="{08240730-69E4-4798-8578-D648F7A2C4C9}"/>
              </a:ext>
            </a:extLst>
          </p:cNvPr>
          <p:cNvCxnSpPr/>
          <p:nvPr userDrawn="1"/>
        </p:nvCxnSpPr>
        <p:spPr>
          <a:xfrm>
            <a:off x="1957137" y="2897709"/>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 name="Conector recto 12">
            <a:extLst>
              <a:ext uri="{FF2B5EF4-FFF2-40B4-BE49-F238E27FC236}">
                <a16:creationId xmlns:a16="http://schemas.microsoft.com/office/drawing/2014/main" id="{484AF3E3-F20C-4D84-A158-6DFC09B69A91}"/>
              </a:ext>
            </a:extLst>
          </p:cNvPr>
          <p:cNvCxnSpPr>
            <a:cxnSpLocks/>
          </p:cNvCxnSpPr>
          <p:nvPr userDrawn="1"/>
        </p:nvCxnSpPr>
        <p:spPr>
          <a:xfrm rot="16200000">
            <a:off x="10391274" y="6172200"/>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Marcador de texto 14">
            <a:extLst>
              <a:ext uri="{FF2B5EF4-FFF2-40B4-BE49-F238E27FC236}">
                <a16:creationId xmlns:a16="http://schemas.microsoft.com/office/drawing/2014/main" id="{C32342D9-9DBE-4809-840C-62844DDC034F}"/>
              </a:ext>
            </a:extLst>
          </p:cNvPr>
          <p:cNvSpPr>
            <a:spLocks noGrp="1"/>
          </p:cNvSpPr>
          <p:nvPr>
            <p:ph type="body" sz="quarter" idx="13" hasCustomPrompt="1"/>
          </p:nvPr>
        </p:nvSpPr>
        <p:spPr>
          <a:xfrm>
            <a:off x="9416048" y="5396630"/>
            <a:ext cx="1460500" cy="481013"/>
          </a:xfrm>
        </p:spPr>
        <p:txBody>
          <a:bodyPr rtlCol="0"/>
          <a:lstStyle>
            <a:lvl1pPr marL="0" indent="0" algn="r">
              <a:buNone/>
              <a:defRPr lang="en-US" sz="3000" b="1" i="0" kern="1200" dirty="0">
                <a:solidFill>
                  <a:schemeClr val="tx2"/>
                </a:solidFill>
                <a:latin typeface="+mn-lt"/>
                <a:ea typeface="+mn-ea"/>
                <a:cs typeface="+mn-cs"/>
              </a:defRPr>
            </a:lvl1pPr>
          </a:lstStyle>
          <a:p>
            <a:pPr lvl="0" rtl="0"/>
            <a:r>
              <a:rPr lang="es-ES" noProof="0"/>
              <a:t>20XX</a:t>
            </a:r>
          </a:p>
        </p:txBody>
      </p:sp>
    </p:spTree>
    <p:extLst>
      <p:ext uri="{BB962C8B-B14F-4D97-AF65-F5344CB8AC3E}">
        <p14:creationId xmlns:p14="http://schemas.microsoft.com/office/powerpoint/2010/main" val="3267817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_Título y contenid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ángulo 16">
            <a:extLst>
              <a:ext uri="{FF2B5EF4-FFF2-40B4-BE49-F238E27FC236}">
                <a16:creationId xmlns:a16="http://schemas.microsoft.com/office/drawing/2014/main" id="{DCC8FE21-4B79-46A0-A2D5-AA64AFC61971}"/>
              </a:ext>
            </a:extLst>
          </p:cNvPr>
          <p:cNvSpPr/>
          <p:nvPr userDrawn="1"/>
        </p:nvSpPr>
        <p:spPr>
          <a:xfrm>
            <a:off x="6096000" y="0"/>
            <a:ext cx="6096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1700327"/>
            <a:ext cx="4143555" cy="1536580"/>
          </a:xfrm>
        </p:spPr>
        <p:txBody>
          <a:bodyPr rtlCol="0"/>
          <a:lstStyle>
            <a:lvl1pPr>
              <a:defRPr>
                <a:gradFill flip="none" rotWithShape="1">
                  <a:gsLst>
                    <a:gs pos="0">
                      <a:schemeClr val="bg2"/>
                    </a:gs>
                    <a:gs pos="100000">
                      <a:schemeClr val="accent1"/>
                    </a:gs>
                  </a:gsLst>
                  <a:lin ang="0" scaled="1"/>
                  <a:tileRect/>
                </a:gradFill>
              </a:defRPr>
            </a:lvl1pPr>
          </a:lstStyle>
          <a:p>
            <a:pPr rtl="0"/>
            <a:r>
              <a:rPr lang="es-ES" noProof="0"/>
              <a:t>CONTENIDO</a:t>
            </a:r>
            <a:br>
              <a:rPr lang="es-ES" noProof="0"/>
            </a:br>
            <a:r>
              <a:rPr lang="es-ES" noProof="0"/>
              <a:t>DIAPOSITIVA</a:t>
            </a:r>
          </a:p>
        </p:txBody>
      </p:sp>
      <p:sp>
        <p:nvSpPr>
          <p:cNvPr id="3" name="Marcador de contenido 2">
            <a:extLst>
              <a:ext uri="{FF2B5EF4-FFF2-40B4-BE49-F238E27FC236}">
                <a16:creationId xmlns:a16="http://schemas.microsoft.com/office/drawing/2014/main" id="{CA18B931-E896-4471-A71A-819D3B682920}"/>
              </a:ext>
            </a:extLst>
          </p:cNvPr>
          <p:cNvSpPr>
            <a:spLocks noGrp="1"/>
          </p:cNvSpPr>
          <p:nvPr>
            <p:ph idx="1"/>
          </p:nvPr>
        </p:nvSpPr>
        <p:spPr>
          <a:xfrm>
            <a:off x="6914145" y="2138878"/>
            <a:ext cx="4361941" cy="3122935"/>
          </a:xfrm>
        </p:spPr>
        <p:txBody>
          <a:bodyPr rtlCol="0">
            <a:normAutofit/>
          </a:bodyPr>
          <a:lstStyle>
            <a:lvl1pPr marL="0" indent="0">
              <a:lnSpc>
                <a:spcPct val="100000"/>
              </a:lnSpc>
              <a:spcBef>
                <a:spcPts val="600"/>
              </a:spcBef>
              <a:buNone/>
              <a:defRPr sz="1600" i="0">
                <a:solidFill>
                  <a:schemeClr val="bg1"/>
                </a:solidFill>
              </a:defRPr>
            </a:lvl1pPr>
            <a:lvl2pPr marL="457200" indent="0">
              <a:buNone/>
              <a:defRPr sz="1800" i="1">
                <a:solidFill>
                  <a:schemeClr val="bg1"/>
                </a:solidFill>
              </a:defRPr>
            </a:lvl2pPr>
            <a:lvl3pPr marL="914400" indent="0">
              <a:buNone/>
              <a:defRPr sz="1600" i="1">
                <a:solidFill>
                  <a:schemeClr val="bg1"/>
                </a:solidFill>
              </a:defRPr>
            </a:lvl3pPr>
            <a:lvl4pPr marL="1371600" indent="0">
              <a:buNone/>
              <a:defRPr sz="1400" i="1">
                <a:solidFill>
                  <a:schemeClr val="bg1"/>
                </a:solidFill>
              </a:defRPr>
            </a:lvl4pPr>
            <a:lvl5pPr marL="1828800" indent="0">
              <a:buNone/>
              <a:defRPr sz="1400" i="1">
                <a:solidFill>
                  <a:schemeClr val="bg1"/>
                </a:solidFill>
              </a:defRPr>
            </a:lvl5pPr>
          </a:lstStyle>
          <a:p>
            <a:pPr lvl="0" rtl="0"/>
            <a:r>
              <a:rPr lang="es-ES" noProof="0"/>
              <a:t>Haga clic para modificar los estilos de texto del patrón</a:t>
            </a:r>
          </a:p>
        </p:txBody>
      </p:sp>
      <p:sp>
        <p:nvSpPr>
          <p:cNvPr id="4" name="Marcador de fecha 3">
            <a:extLst>
              <a:ext uri="{FF2B5EF4-FFF2-40B4-BE49-F238E27FC236}">
                <a16:creationId xmlns:a16="http://schemas.microsoft.com/office/drawing/2014/main" id="{D269E74E-E12F-474D-8520-0AAEE930510D}"/>
              </a:ext>
            </a:extLst>
          </p:cNvPr>
          <p:cNvSpPr>
            <a:spLocks noGrp="1"/>
          </p:cNvSpPr>
          <p:nvPr>
            <p:ph type="dt" sz="half" idx="10"/>
          </p:nvPr>
        </p:nvSpPr>
        <p:spPr/>
        <p:txBody>
          <a:bodyPr rtlCol="0"/>
          <a:lstStyle/>
          <a:p>
            <a:pPr rtl="0"/>
            <a:fld id="{D0AD1BC9-57A3-4719-B07D-A9ACD4AFCBB8}" type="datetime1">
              <a:rPr lang="es-ES" noProof="0" smtClean="0"/>
              <a:t>23/04/2023</a:t>
            </a:fld>
            <a:endParaRPr lang="es-ES" noProof="0"/>
          </a:p>
        </p:txBody>
      </p:sp>
      <p:sp>
        <p:nvSpPr>
          <p:cNvPr id="5" name="Marcador de pie de página 4">
            <a:extLst>
              <a:ext uri="{FF2B5EF4-FFF2-40B4-BE49-F238E27FC236}">
                <a16:creationId xmlns:a16="http://schemas.microsoft.com/office/drawing/2014/main" id="{B9568C84-3A49-4E3F-B2E7-4CE5D636B8CB}"/>
              </a:ext>
            </a:extLst>
          </p:cNvPr>
          <p:cNvSpPr>
            <a:spLocks noGrp="1"/>
          </p:cNvSpPr>
          <p:nvPr>
            <p:ph type="ftr" sz="quarter" idx="11"/>
          </p:nvPr>
        </p:nvSpPr>
        <p:spPr/>
        <p:txBody>
          <a:bodyPr rtlCol="0"/>
          <a:lstStyle>
            <a:lvl1pPr>
              <a:defRPr>
                <a:solidFill>
                  <a:schemeClr val="accent1"/>
                </a:solidFill>
              </a:defRPr>
            </a:lvl1pPr>
          </a:lstStyle>
          <a:p>
            <a:pPr rtl="0"/>
            <a:r>
              <a:rPr lang="es-ES" noProof="0"/>
              <a:t>Grado en Ingeniería Informática especialidad Ingeniería del Software </a:t>
            </a:r>
          </a:p>
        </p:txBody>
      </p:sp>
      <p:sp>
        <p:nvSpPr>
          <p:cNvPr id="6" name="Marcador de número de diapositiva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9" name="Rectángulo 8">
            <a:extLst>
              <a:ext uri="{FF2B5EF4-FFF2-40B4-BE49-F238E27FC236}">
                <a16:creationId xmlns:a16="http://schemas.microsoft.com/office/drawing/2014/main" id="{56D751D1-0AE0-4B49-A19D-74CA71D2C096}"/>
              </a:ext>
            </a:extLst>
          </p:cNvPr>
          <p:cNvSpPr/>
          <p:nvPr userDrawn="1"/>
        </p:nvSpPr>
        <p:spPr>
          <a:xfrm>
            <a:off x="1285167" y="1941196"/>
            <a:ext cx="72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0" name="Conector recto 9">
            <a:extLst>
              <a:ext uri="{FF2B5EF4-FFF2-40B4-BE49-F238E27FC236}">
                <a16:creationId xmlns:a16="http://schemas.microsoft.com/office/drawing/2014/main" id="{D4D4EAA8-8E55-45C3-BD00-531D549BB77D}"/>
              </a:ext>
            </a:extLst>
          </p:cNvPr>
          <p:cNvCxnSpPr/>
          <p:nvPr userDrawn="1"/>
        </p:nvCxnSpPr>
        <p:spPr>
          <a:xfrm>
            <a:off x="1666741" y="313915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11" name="Subtítulo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1527519" y="3279799"/>
            <a:ext cx="4143555" cy="692595"/>
          </a:xfrm>
        </p:spPr>
        <p:txBody>
          <a:bodyPr rtlCol="0">
            <a:normAutofit/>
          </a:bodyPr>
          <a:lstStyle>
            <a:lvl1pPr marL="0" indent="0" algn="l">
              <a:buNone/>
              <a:defRPr sz="2500" b="1" i="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Subtítulo de diapositiva</a:t>
            </a:r>
          </a:p>
        </p:txBody>
      </p:sp>
      <p:cxnSp>
        <p:nvCxnSpPr>
          <p:cNvPr id="13" name="Conector recto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Marcador de texto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8" name="Conector recto 17">
            <a:extLst>
              <a:ext uri="{FF2B5EF4-FFF2-40B4-BE49-F238E27FC236}">
                <a16:creationId xmlns:a16="http://schemas.microsoft.com/office/drawing/2014/main" id="{DB2A467A-5EC5-4E43-861E-F15D1E487F6D}"/>
              </a:ext>
            </a:extLst>
          </p:cNvPr>
          <p:cNvCxnSpPr>
            <a:cxnSpLocks/>
          </p:cNvCxnSpPr>
          <p:nvPr userDrawn="1"/>
        </p:nvCxnSpPr>
        <p:spPr>
          <a:xfrm>
            <a:off x="0" y="6168360"/>
            <a:ext cx="22680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Conector recto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30568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Encabezado de secció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ángulo 16">
            <a:extLst>
              <a:ext uri="{FF2B5EF4-FFF2-40B4-BE49-F238E27FC236}">
                <a16:creationId xmlns:a16="http://schemas.microsoft.com/office/drawing/2014/main" id="{C2864D1B-05AA-49BC-BA1A-52FAC02DA923}"/>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CDF4F6DA-C141-44B8-A3D2-B717A87A83C8}"/>
              </a:ext>
            </a:extLst>
          </p:cNvPr>
          <p:cNvSpPr>
            <a:spLocks noGrp="1"/>
          </p:cNvSpPr>
          <p:nvPr>
            <p:ph type="title" hasCustomPrompt="1"/>
          </p:nvPr>
        </p:nvSpPr>
        <p:spPr>
          <a:xfrm>
            <a:off x="928800" y="2316701"/>
            <a:ext cx="10515600" cy="1500187"/>
          </a:xfrm>
        </p:spPr>
        <p:txBody>
          <a:bodyPr rtlCol="0" anchor="b">
            <a:normAutofit/>
          </a:bodyPr>
          <a:lstStyle>
            <a:lvl1pPr>
              <a:defRPr sz="4000"/>
            </a:lvl1pPr>
          </a:lstStyle>
          <a:p>
            <a:pPr rtl="0"/>
            <a:r>
              <a:rPr lang="es-ES" noProof="0"/>
              <a:t>SECCIÓN</a:t>
            </a:r>
            <a:br>
              <a:rPr lang="es-ES" noProof="0"/>
            </a:br>
            <a:r>
              <a:rPr lang="es-ES" noProof="0"/>
              <a:t>DIAPOSITIVA DIVISORIA</a:t>
            </a:r>
          </a:p>
        </p:txBody>
      </p:sp>
      <p:sp>
        <p:nvSpPr>
          <p:cNvPr id="3" name="Marcador de texto 2">
            <a:extLst>
              <a:ext uri="{FF2B5EF4-FFF2-40B4-BE49-F238E27FC236}">
                <a16:creationId xmlns:a16="http://schemas.microsoft.com/office/drawing/2014/main" id="{692DD7E2-5C7F-4027-B814-C7CC0E8D95A4}"/>
              </a:ext>
            </a:extLst>
          </p:cNvPr>
          <p:cNvSpPr>
            <a:spLocks noGrp="1"/>
          </p:cNvSpPr>
          <p:nvPr>
            <p:ph type="body" idx="1" hasCustomPrompt="1"/>
          </p:nvPr>
        </p:nvSpPr>
        <p:spPr>
          <a:xfrm>
            <a:off x="928800" y="4083026"/>
            <a:ext cx="10515600" cy="770328"/>
          </a:xfrm>
        </p:spPr>
        <p:txBody>
          <a:bodyPr rtlCol="0">
            <a:normAutofit/>
          </a:bodyPr>
          <a:lstStyle>
            <a:lvl1pPr marL="0" indent="0" algn="l" defTabSz="914400" rtl="0" eaLnBrk="1" latinLnBrk="0" hangingPunct="1">
              <a:lnSpc>
                <a:spcPct val="90000"/>
              </a:lnSpc>
              <a:spcBef>
                <a:spcPts val="1000"/>
              </a:spcBef>
              <a:buFont typeface="Arial" panose="020B0604020202020204" pitchFamily="34" charset="0"/>
              <a:buNone/>
              <a:defRPr lang="en-US" sz="2500" b="1" i="0" kern="1200" dirty="0" smtClean="0">
                <a:solidFill>
                  <a:schemeClr val="tx2"/>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s-ES" noProof="0"/>
              <a:t>Subtítulo de la sección</a:t>
            </a:r>
          </a:p>
        </p:txBody>
      </p:sp>
      <p:sp>
        <p:nvSpPr>
          <p:cNvPr id="4" name="Marcador de fecha 3">
            <a:extLst>
              <a:ext uri="{FF2B5EF4-FFF2-40B4-BE49-F238E27FC236}">
                <a16:creationId xmlns:a16="http://schemas.microsoft.com/office/drawing/2014/main" id="{B3702D73-8A0A-45AB-A4F6-F8D00BF25845}"/>
              </a:ext>
            </a:extLst>
          </p:cNvPr>
          <p:cNvSpPr>
            <a:spLocks noGrp="1"/>
          </p:cNvSpPr>
          <p:nvPr>
            <p:ph type="dt" sz="half" idx="10"/>
          </p:nvPr>
        </p:nvSpPr>
        <p:spPr/>
        <p:txBody>
          <a:bodyPr rtlCol="0"/>
          <a:lstStyle/>
          <a:p>
            <a:pPr rtl="0"/>
            <a:fld id="{DCB05E61-89BA-4693-ABDA-8B5A538D40BB}" type="datetime1">
              <a:rPr lang="es-ES" noProof="0" smtClean="0"/>
              <a:t>23/04/2023</a:t>
            </a:fld>
            <a:endParaRPr lang="es-ES" noProof="0"/>
          </a:p>
        </p:txBody>
      </p:sp>
      <p:sp>
        <p:nvSpPr>
          <p:cNvPr id="5" name="Marcador de pie de página 4">
            <a:extLst>
              <a:ext uri="{FF2B5EF4-FFF2-40B4-BE49-F238E27FC236}">
                <a16:creationId xmlns:a16="http://schemas.microsoft.com/office/drawing/2014/main" id="{1AABD5BA-639F-449E-A055-BE79772AE949}"/>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6" name="Marcador de número de diapositiva 5">
            <a:extLst>
              <a:ext uri="{FF2B5EF4-FFF2-40B4-BE49-F238E27FC236}">
                <a16:creationId xmlns:a16="http://schemas.microsoft.com/office/drawing/2014/main" id="{3BB626F1-D33A-4FC7-A75F-B53331D9D527}"/>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cxnSp>
        <p:nvCxnSpPr>
          <p:cNvPr id="7" name="Conector recto 6">
            <a:extLst>
              <a:ext uri="{FF2B5EF4-FFF2-40B4-BE49-F238E27FC236}">
                <a16:creationId xmlns:a16="http://schemas.microsoft.com/office/drawing/2014/main" id="{7900A71E-3FCF-4E9F-9CE1-574118517636}"/>
              </a:ext>
            </a:extLst>
          </p:cNvPr>
          <p:cNvCxnSpPr>
            <a:cxnSpLocks/>
          </p:cNvCxnSpPr>
          <p:nvPr userDrawn="1"/>
        </p:nvCxnSpPr>
        <p:spPr>
          <a:xfrm>
            <a:off x="0" y="6168360"/>
            <a:ext cx="2268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8" name="Rectángulo 7">
            <a:extLst>
              <a:ext uri="{FF2B5EF4-FFF2-40B4-BE49-F238E27FC236}">
                <a16:creationId xmlns:a16="http://schemas.microsoft.com/office/drawing/2014/main" id="{FACAE552-11D7-45BF-8B66-071AE054F7B4}"/>
              </a:ext>
            </a:extLst>
          </p:cNvPr>
          <p:cNvSpPr/>
          <p:nvPr userDrawn="1"/>
        </p:nvSpPr>
        <p:spPr>
          <a:xfrm>
            <a:off x="687289" y="0"/>
            <a:ext cx="72000" cy="367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1" name="Conector recto 10">
            <a:extLst>
              <a:ext uri="{FF2B5EF4-FFF2-40B4-BE49-F238E27FC236}">
                <a16:creationId xmlns:a16="http://schemas.microsoft.com/office/drawing/2014/main" id="{A14F7723-8043-4A0B-B2AB-BCF5A44ED246}"/>
              </a:ext>
            </a:extLst>
          </p:cNvPr>
          <p:cNvCxnSpPr/>
          <p:nvPr userDrawn="1"/>
        </p:nvCxnSpPr>
        <p:spPr>
          <a:xfrm>
            <a:off x="1068863" y="3940727"/>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Conector recto 11">
            <a:extLst>
              <a:ext uri="{FF2B5EF4-FFF2-40B4-BE49-F238E27FC236}">
                <a16:creationId xmlns:a16="http://schemas.microsoft.com/office/drawing/2014/main" id="{75E0C289-2BC1-4B83-96F5-C1B9E010D027}"/>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Marcador de texto 15">
            <a:extLst>
              <a:ext uri="{FF2B5EF4-FFF2-40B4-BE49-F238E27FC236}">
                <a16:creationId xmlns:a16="http://schemas.microsoft.com/office/drawing/2014/main" id="{5F65E082-5015-4DA2-9655-AE200511FDBE}"/>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4" name="Conector recto 13">
            <a:extLst>
              <a:ext uri="{FF2B5EF4-FFF2-40B4-BE49-F238E27FC236}">
                <a16:creationId xmlns:a16="http://schemas.microsoft.com/office/drawing/2014/main" id="{5CB5B0FB-5693-42A3-BD99-CA01387F8DFE}"/>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365400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Encabezado de secció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ángulo 16">
            <a:extLst>
              <a:ext uri="{FF2B5EF4-FFF2-40B4-BE49-F238E27FC236}">
                <a16:creationId xmlns:a16="http://schemas.microsoft.com/office/drawing/2014/main" id="{C2864D1B-05AA-49BC-BA1A-52FAC02DA923}"/>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CDF4F6DA-C141-44B8-A3D2-B717A87A83C8}"/>
              </a:ext>
            </a:extLst>
          </p:cNvPr>
          <p:cNvSpPr>
            <a:spLocks noGrp="1"/>
          </p:cNvSpPr>
          <p:nvPr>
            <p:ph type="title" hasCustomPrompt="1"/>
          </p:nvPr>
        </p:nvSpPr>
        <p:spPr>
          <a:xfrm>
            <a:off x="928800" y="2781919"/>
            <a:ext cx="10515600" cy="1500187"/>
          </a:xfrm>
        </p:spPr>
        <p:txBody>
          <a:bodyPr rtlCol="0" anchor="b">
            <a:normAutofit/>
          </a:bodyPr>
          <a:lstStyle>
            <a:lvl1pPr>
              <a:defRPr sz="4000"/>
            </a:lvl1pPr>
          </a:lstStyle>
          <a:p>
            <a:pPr rtl="0"/>
            <a:r>
              <a:rPr lang="es-ES" noProof="0"/>
              <a:t>SECCIÓN</a:t>
            </a:r>
            <a:br>
              <a:rPr lang="es-ES" noProof="0"/>
            </a:br>
            <a:r>
              <a:rPr lang="es-ES" noProof="0"/>
              <a:t>DIAPOSITIVA DIVISORIA</a:t>
            </a:r>
          </a:p>
        </p:txBody>
      </p:sp>
      <p:sp>
        <p:nvSpPr>
          <p:cNvPr id="3" name="Marcador de texto 2">
            <a:extLst>
              <a:ext uri="{FF2B5EF4-FFF2-40B4-BE49-F238E27FC236}">
                <a16:creationId xmlns:a16="http://schemas.microsoft.com/office/drawing/2014/main" id="{692DD7E2-5C7F-4027-B814-C7CC0E8D95A4}"/>
              </a:ext>
            </a:extLst>
          </p:cNvPr>
          <p:cNvSpPr>
            <a:spLocks noGrp="1"/>
          </p:cNvSpPr>
          <p:nvPr>
            <p:ph type="body" idx="1" hasCustomPrompt="1"/>
          </p:nvPr>
        </p:nvSpPr>
        <p:spPr>
          <a:xfrm>
            <a:off x="928800" y="4548244"/>
            <a:ext cx="10515600" cy="770328"/>
          </a:xfrm>
        </p:spPr>
        <p:txBody>
          <a:bodyPr rtlCol="0">
            <a:normAutofit/>
          </a:bodyPr>
          <a:lstStyle>
            <a:lvl1pPr marL="0" indent="0" algn="l" defTabSz="914400" rtl="0" eaLnBrk="1" latinLnBrk="0" hangingPunct="1">
              <a:lnSpc>
                <a:spcPct val="90000"/>
              </a:lnSpc>
              <a:spcBef>
                <a:spcPts val="1000"/>
              </a:spcBef>
              <a:buFont typeface="Arial" panose="020B0604020202020204" pitchFamily="34" charset="0"/>
              <a:buNone/>
              <a:defRPr lang="en-US" sz="2500" b="1" i="0" kern="1200" dirty="0" smtClean="0">
                <a:solidFill>
                  <a:schemeClr val="tx2"/>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s-ES" noProof="0"/>
              <a:t>Subtítulo de la sección</a:t>
            </a:r>
          </a:p>
        </p:txBody>
      </p:sp>
      <p:sp>
        <p:nvSpPr>
          <p:cNvPr id="4" name="Marcador de fecha 3">
            <a:extLst>
              <a:ext uri="{FF2B5EF4-FFF2-40B4-BE49-F238E27FC236}">
                <a16:creationId xmlns:a16="http://schemas.microsoft.com/office/drawing/2014/main" id="{B3702D73-8A0A-45AB-A4F6-F8D00BF25845}"/>
              </a:ext>
            </a:extLst>
          </p:cNvPr>
          <p:cNvSpPr>
            <a:spLocks noGrp="1"/>
          </p:cNvSpPr>
          <p:nvPr>
            <p:ph type="dt" sz="half" idx="10"/>
          </p:nvPr>
        </p:nvSpPr>
        <p:spPr/>
        <p:txBody>
          <a:bodyPr rtlCol="0"/>
          <a:lstStyle/>
          <a:p>
            <a:pPr rtl="0"/>
            <a:fld id="{315B3FCB-E9B8-4122-87BC-37C217B43AC7}" type="datetime1">
              <a:rPr lang="es-ES" noProof="0" smtClean="0"/>
              <a:t>23/04/2023</a:t>
            </a:fld>
            <a:endParaRPr lang="es-ES" noProof="0"/>
          </a:p>
        </p:txBody>
      </p:sp>
      <p:sp>
        <p:nvSpPr>
          <p:cNvPr id="5" name="Marcador de pie de página 4">
            <a:extLst>
              <a:ext uri="{FF2B5EF4-FFF2-40B4-BE49-F238E27FC236}">
                <a16:creationId xmlns:a16="http://schemas.microsoft.com/office/drawing/2014/main" id="{1AABD5BA-639F-449E-A055-BE79772AE949}"/>
              </a:ext>
            </a:extLst>
          </p:cNvPr>
          <p:cNvSpPr>
            <a:spLocks noGrp="1"/>
          </p:cNvSpPr>
          <p:nvPr>
            <p:ph type="ftr" sz="quarter" idx="11"/>
          </p:nvPr>
        </p:nvSpPr>
        <p:spPr>
          <a:xfrm>
            <a:off x="928800" y="6159402"/>
            <a:ext cx="2919886" cy="365125"/>
          </a:xfrm>
        </p:spPr>
        <p:txBody>
          <a:bodyPr rtlCol="0"/>
          <a:lstStyle/>
          <a:p>
            <a:pPr rtl="0"/>
            <a:r>
              <a:rPr lang="es-ES" noProof="0"/>
              <a:t>Grado en Ingeniería Informática especialidad Ingeniería del Software </a:t>
            </a:r>
          </a:p>
        </p:txBody>
      </p:sp>
      <p:sp>
        <p:nvSpPr>
          <p:cNvPr id="6" name="Marcador de número de diapositiva 5">
            <a:extLst>
              <a:ext uri="{FF2B5EF4-FFF2-40B4-BE49-F238E27FC236}">
                <a16:creationId xmlns:a16="http://schemas.microsoft.com/office/drawing/2014/main" id="{3BB626F1-D33A-4FC7-A75F-B53331D9D527}"/>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8" name="Rectángulo 7">
            <a:extLst>
              <a:ext uri="{FF2B5EF4-FFF2-40B4-BE49-F238E27FC236}">
                <a16:creationId xmlns:a16="http://schemas.microsoft.com/office/drawing/2014/main" id="{FACAE552-11D7-45BF-8B66-071AE054F7B4}"/>
              </a:ext>
            </a:extLst>
          </p:cNvPr>
          <p:cNvSpPr/>
          <p:nvPr userDrawn="1"/>
        </p:nvSpPr>
        <p:spPr>
          <a:xfrm>
            <a:off x="687289" y="3186000"/>
            <a:ext cx="72000" cy="367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1" name="Conector recto 10">
            <a:extLst>
              <a:ext uri="{FF2B5EF4-FFF2-40B4-BE49-F238E27FC236}">
                <a16:creationId xmlns:a16="http://schemas.microsoft.com/office/drawing/2014/main" id="{A14F7723-8043-4A0B-B2AB-BCF5A44ED246}"/>
              </a:ext>
            </a:extLst>
          </p:cNvPr>
          <p:cNvCxnSpPr/>
          <p:nvPr userDrawn="1"/>
        </p:nvCxnSpPr>
        <p:spPr>
          <a:xfrm>
            <a:off x="1068863" y="4405945"/>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Conector recto 11">
            <a:extLst>
              <a:ext uri="{FF2B5EF4-FFF2-40B4-BE49-F238E27FC236}">
                <a16:creationId xmlns:a16="http://schemas.microsoft.com/office/drawing/2014/main" id="{75E0C289-2BC1-4B83-96F5-C1B9E010D027}"/>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Marcador de texto 15">
            <a:extLst>
              <a:ext uri="{FF2B5EF4-FFF2-40B4-BE49-F238E27FC236}">
                <a16:creationId xmlns:a16="http://schemas.microsoft.com/office/drawing/2014/main" id="{5F65E082-5015-4DA2-9655-AE200511FDBE}"/>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4" name="Conector recto 13">
            <a:extLst>
              <a:ext uri="{FF2B5EF4-FFF2-40B4-BE49-F238E27FC236}">
                <a16:creationId xmlns:a16="http://schemas.microsoft.com/office/drawing/2014/main" id="{5CB5B0FB-5693-42A3-BD99-CA01387F8DFE}"/>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19562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Encabezado de secció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DF4F6DA-C141-44B8-A3D2-B717A87A83C8}"/>
              </a:ext>
            </a:extLst>
          </p:cNvPr>
          <p:cNvSpPr>
            <a:spLocks noGrp="1"/>
          </p:cNvSpPr>
          <p:nvPr>
            <p:ph type="title" hasCustomPrompt="1"/>
          </p:nvPr>
        </p:nvSpPr>
        <p:spPr>
          <a:xfrm>
            <a:off x="1698820" y="4537309"/>
            <a:ext cx="9384760" cy="915873"/>
          </a:xfrm>
        </p:spPr>
        <p:txBody>
          <a:bodyPr rtlCol="0" anchor="b">
            <a:normAutofit/>
          </a:bodyPr>
          <a:lstStyle>
            <a:lvl1pPr>
              <a:defRPr sz="4000">
                <a:gradFill>
                  <a:gsLst>
                    <a:gs pos="0">
                      <a:schemeClr val="bg2"/>
                    </a:gs>
                    <a:gs pos="100000">
                      <a:schemeClr val="accent1"/>
                    </a:gs>
                  </a:gsLst>
                  <a:lin ang="0" scaled="1"/>
                </a:gradFill>
              </a:defRPr>
            </a:lvl1pPr>
          </a:lstStyle>
          <a:p>
            <a:pPr rtl="0"/>
            <a:r>
              <a:rPr lang="es-ES" noProof="0"/>
              <a:t>DIAPOSITIVA DE DIVISIÓN DE SECCIÓN</a:t>
            </a:r>
          </a:p>
        </p:txBody>
      </p:sp>
      <p:sp>
        <p:nvSpPr>
          <p:cNvPr id="19" name="Rectángulo 18">
            <a:extLst>
              <a:ext uri="{FF2B5EF4-FFF2-40B4-BE49-F238E27FC236}">
                <a16:creationId xmlns:a16="http://schemas.microsoft.com/office/drawing/2014/main" id="{2ABAA4CC-3D2B-49F9-B077-001CA4738B89}"/>
              </a:ext>
            </a:extLst>
          </p:cNvPr>
          <p:cNvSpPr/>
          <p:nvPr userDrawn="1"/>
        </p:nvSpPr>
        <p:spPr>
          <a:xfrm>
            <a:off x="0" y="0"/>
            <a:ext cx="12192000" cy="4446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4" name="Marcador de fecha 3">
            <a:extLst>
              <a:ext uri="{FF2B5EF4-FFF2-40B4-BE49-F238E27FC236}">
                <a16:creationId xmlns:a16="http://schemas.microsoft.com/office/drawing/2014/main" id="{B3702D73-8A0A-45AB-A4F6-F8D00BF25845}"/>
              </a:ext>
            </a:extLst>
          </p:cNvPr>
          <p:cNvSpPr>
            <a:spLocks noGrp="1"/>
          </p:cNvSpPr>
          <p:nvPr>
            <p:ph type="dt" sz="half" idx="10"/>
          </p:nvPr>
        </p:nvSpPr>
        <p:spPr/>
        <p:txBody>
          <a:bodyPr rtlCol="0"/>
          <a:lstStyle/>
          <a:p>
            <a:pPr rtl="0"/>
            <a:fld id="{81C28705-B8B9-4604-A581-124F32EA6C77}" type="datetime1">
              <a:rPr lang="es-ES" noProof="0" smtClean="0"/>
              <a:t>23/04/2023</a:t>
            </a:fld>
            <a:endParaRPr lang="es-ES" noProof="0"/>
          </a:p>
        </p:txBody>
      </p:sp>
      <p:sp>
        <p:nvSpPr>
          <p:cNvPr id="5" name="Marcador de pie de página 4">
            <a:extLst>
              <a:ext uri="{FF2B5EF4-FFF2-40B4-BE49-F238E27FC236}">
                <a16:creationId xmlns:a16="http://schemas.microsoft.com/office/drawing/2014/main" id="{1AABD5BA-639F-449E-A055-BE79772AE949}"/>
              </a:ext>
            </a:extLst>
          </p:cNvPr>
          <p:cNvSpPr>
            <a:spLocks noGrp="1"/>
          </p:cNvSpPr>
          <p:nvPr>
            <p:ph type="ftr" sz="quarter" idx="11"/>
          </p:nvPr>
        </p:nvSpPr>
        <p:spPr>
          <a:xfrm>
            <a:off x="1698819" y="6159402"/>
            <a:ext cx="2616158" cy="384202"/>
          </a:xfrm>
        </p:spPr>
        <p:txBody>
          <a:bodyPr rtlCol="0"/>
          <a:lstStyle>
            <a:lvl1pPr>
              <a:defRPr>
                <a:solidFill>
                  <a:schemeClr val="accent1"/>
                </a:solidFill>
              </a:defRPr>
            </a:lvl1pPr>
          </a:lstStyle>
          <a:p>
            <a:pPr rtl="0"/>
            <a:r>
              <a:rPr lang="es-ES" noProof="0"/>
              <a:t>Grado en Ingeniería Informática especialidad Ingeniería del Software </a:t>
            </a:r>
          </a:p>
        </p:txBody>
      </p:sp>
      <p:sp>
        <p:nvSpPr>
          <p:cNvPr id="6" name="Marcador de número de diapositiva 5">
            <a:extLst>
              <a:ext uri="{FF2B5EF4-FFF2-40B4-BE49-F238E27FC236}">
                <a16:creationId xmlns:a16="http://schemas.microsoft.com/office/drawing/2014/main" id="{3BB626F1-D33A-4FC7-A75F-B53331D9D527}"/>
              </a:ext>
            </a:extLst>
          </p:cNvPr>
          <p:cNvSpPr>
            <a:spLocks noGrp="1"/>
          </p:cNvSpPr>
          <p:nvPr>
            <p:ph type="sldNum" sz="quarter" idx="12"/>
          </p:nvPr>
        </p:nvSpPr>
        <p:spPr/>
        <p:txBody>
          <a:bodyPr rtlCol="0"/>
          <a:lstStyle>
            <a:lvl1pPr>
              <a:defRPr>
                <a:solidFill>
                  <a:schemeClr val="accent1"/>
                </a:solidFill>
              </a:defRPr>
            </a:lvl1pPr>
          </a:lstStyle>
          <a:p>
            <a:pPr rtl="0"/>
            <a:fld id="{95CBEC59-7FF9-4688-98DF-89832A0C9025}" type="slidenum">
              <a:rPr lang="es-ES" noProof="0" smtClean="0"/>
              <a:pPr rtl="0"/>
              <a:t>‹Nº›</a:t>
            </a:fld>
            <a:endParaRPr lang="es-ES" noProof="0"/>
          </a:p>
        </p:txBody>
      </p:sp>
      <p:cxnSp>
        <p:nvCxnSpPr>
          <p:cNvPr id="12" name="Conector recto 11">
            <a:extLst>
              <a:ext uri="{FF2B5EF4-FFF2-40B4-BE49-F238E27FC236}">
                <a16:creationId xmlns:a16="http://schemas.microsoft.com/office/drawing/2014/main" id="{75E0C289-2BC1-4B83-96F5-C1B9E010D027}"/>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Marcador de texto 15">
            <a:extLst>
              <a:ext uri="{FF2B5EF4-FFF2-40B4-BE49-F238E27FC236}">
                <a16:creationId xmlns:a16="http://schemas.microsoft.com/office/drawing/2014/main" id="{5F65E082-5015-4DA2-9655-AE200511FDBE}"/>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4" name="Conector recto 13">
            <a:extLst>
              <a:ext uri="{FF2B5EF4-FFF2-40B4-BE49-F238E27FC236}">
                <a16:creationId xmlns:a16="http://schemas.microsoft.com/office/drawing/2014/main" id="{5CB5B0FB-5693-42A3-BD99-CA01387F8DFE}"/>
              </a:ext>
            </a:extLst>
          </p:cNvPr>
          <p:cNvCxnSpPr>
            <a:cxnSpLocks/>
          </p:cNvCxnSpPr>
          <p:nvPr userDrawn="1"/>
        </p:nvCxnSpPr>
        <p:spPr>
          <a:xfrm rot="16200000">
            <a:off x="11384397" y="6579108"/>
            <a:ext cx="557784"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Rectángulo 15">
            <a:extLst>
              <a:ext uri="{FF2B5EF4-FFF2-40B4-BE49-F238E27FC236}">
                <a16:creationId xmlns:a16="http://schemas.microsoft.com/office/drawing/2014/main" id="{E2523DB2-F162-4E92-B6E1-B5E87D5D8ACF}"/>
              </a:ext>
            </a:extLst>
          </p:cNvPr>
          <p:cNvSpPr/>
          <p:nvPr userDrawn="1"/>
        </p:nvSpPr>
        <p:spPr>
          <a:xfrm>
            <a:off x="1283369" y="4914000"/>
            <a:ext cx="72000" cy="1944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0" name="Marcador de texto 2">
            <a:extLst>
              <a:ext uri="{FF2B5EF4-FFF2-40B4-BE49-F238E27FC236}">
                <a16:creationId xmlns:a16="http://schemas.microsoft.com/office/drawing/2014/main" id="{316CC9B7-E806-4C95-96A5-EEEEBB4E99A0}"/>
              </a:ext>
            </a:extLst>
          </p:cNvPr>
          <p:cNvSpPr>
            <a:spLocks noGrp="1"/>
          </p:cNvSpPr>
          <p:nvPr>
            <p:ph type="body" idx="1" hasCustomPrompt="1"/>
          </p:nvPr>
        </p:nvSpPr>
        <p:spPr>
          <a:xfrm>
            <a:off x="1698820" y="5702936"/>
            <a:ext cx="9384760" cy="526936"/>
          </a:xfrm>
        </p:spPr>
        <p:txBody>
          <a:bodyPr rtlCol="0">
            <a:normAutofit/>
          </a:bodyPr>
          <a:lstStyle>
            <a:lvl1pPr marL="0" indent="0" algn="l" defTabSz="914400" rtl="0" eaLnBrk="1" latinLnBrk="0" hangingPunct="1">
              <a:lnSpc>
                <a:spcPct val="90000"/>
              </a:lnSpc>
              <a:spcBef>
                <a:spcPts val="1000"/>
              </a:spcBef>
              <a:buFont typeface="Arial" panose="020B0604020202020204" pitchFamily="34" charset="0"/>
              <a:buNone/>
              <a:defRPr lang="en-US" sz="2500" b="1" i="0" kern="1200" dirty="0" smtClean="0">
                <a:solidFill>
                  <a:schemeClr val="accent1"/>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s-ES" noProof="0"/>
              <a:t>Subtítulo de la sección</a:t>
            </a:r>
          </a:p>
        </p:txBody>
      </p:sp>
      <p:cxnSp>
        <p:nvCxnSpPr>
          <p:cNvPr id="21" name="Conector recto 20">
            <a:extLst>
              <a:ext uri="{FF2B5EF4-FFF2-40B4-BE49-F238E27FC236}">
                <a16:creationId xmlns:a16="http://schemas.microsoft.com/office/drawing/2014/main" id="{595F7760-B839-4F89-B618-3371C8B08414}"/>
              </a:ext>
            </a:extLst>
          </p:cNvPr>
          <p:cNvCxnSpPr/>
          <p:nvPr userDrawn="1"/>
        </p:nvCxnSpPr>
        <p:spPr>
          <a:xfrm>
            <a:off x="1838883" y="5560637"/>
            <a:ext cx="63093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020716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Encabezado de secció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5" name="Rectángulo 14">
            <a:extLst>
              <a:ext uri="{FF2B5EF4-FFF2-40B4-BE49-F238E27FC236}">
                <a16:creationId xmlns:a16="http://schemas.microsoft.com/office/drawing/2014/main" id="{B37245BE-F984-498B-9CBB-C4DDD775060D}"/>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CDF4F6DA-C141-44B8-A3D2-B717A87A83C8}"/>
              </a:ext>
            </a:extLst>
          </p:cNvPr>
          <p:cNvSpPr>
            <a:spLocks noGrp="1"/>
          </p:cNvSpPr>
          <p:nvPr>
            <p:ph type="title" hasCustomPrompt="1"/>
          </p:nvPr>
        </p:nvSpPr>
        <p:spPr>
          <a:xfrm>
            <a:off x="1527520" y="2316701"/>
            <a:ext cx="9556063" cy="1500187"/>
          </a:xfrm>
        </p:spPr>
        <p:txBody>
          <a:bodyPr rtlCol="0" anchor="b">
            <a:normAutofit/>
          </a:bodyPr>
          <a:lstStyle>
            <a:lvl1pPr>
              <a:defRPr sz="4000"/>
            </a:lvl1pPr>
          </a:lstStyle>
          <a:p>
            <a:pPr rtl="0"/>
            <a:r>
              <a:rPr lang="es-ES" noProof="0"/>
              <a:t>SECCIÓN</a:t>
            </a:r>
            <a:br>
              <a:rPr lang="es-ES" noProof="0"/>
            </a:br>
            <a:r>
              <a:rPr lang="es-ES" noProof="0"/>
              <a:t>DIAPOSITIVA DIVISORIA</a:t>
            </a:r>
          </a:p>
        </p:txBody>
      </p:sp>
      <p:sp>
        <p:nvSpPr>
          <p:cNvPr id="3" name="Marcador de texto 2">
            <a:extLst>
              <a:ext uri="{FF2B5EF4-FFF2-40B4-BE49-F238E27FC236}">
                <a16:creationId xmlns:a16="http://schemas.microsoft.com/office/drawing/2014/main" id="{692DD7E2-5C7F-4027-B814-C7CC0E8D95A4}"/>
              </a:ext>
            </a:extLst>
          </p:cNvPr>
          <p:cNvSpPr>
            <a:spLocks noGrp="1"/>
          </p:cNvSpPr>
          <p:nvPr>
            <p:ph type="body" idx="1" hasCustomPrompt="1"/>
          </p:nvPr>
        </p:nvSpPr>
        <p:spPr>
          <a:xfrm>
            <a:off x="1527520" y="4083026"/>
            <a:ext cx="9556064" cy="770328"/>
          </a:xfrm>
        </p:spPr>
        <p:txBody>
          <a:bodyPr rtlCol="0">
            <a:normAutofit/>
          </a:bodyPr>
          <a:lstStyle>
            <a:lvl1pPr marL="0" indent="0" algn="l" defTabSz="914400" rtl="0" eaLnBrk="1" latinLnBrk="0" hangingPunct="1">
              <a:lnSpc>
                <a:spcPct val="90000"/>
              </a:lnSpc>
              <a:spcBef>
                <a:spcPts val="1000"/>
              </a:spcBef>
              <a:buFont typeface="Arial" panose="020B0604020202020204" pitchFamily="34" charset="0"/>
              <a:buNone/>
              <a:defRPr lang="en-US" sz="2500" b="1" i="0" kern="1200" dirty="0" smtClean="0">
                <a:solidFill>
                  <a:schemeClr val="tx2"/>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s-ES" noProof="0"/>
              <a:t>Subtítulo de la sección</a:t>
            </a:r>
          </a:p>
        </p:txBody>
      </p:sp>
      <p:sp>
        <p:nvSpPr>
          <p:cNvPr id="4" name="Marcador de fecha 3">
            <a:extLst>
              <a:ext uri="{FF2B5EF4-FFF2-40B4-BE49-F238E27FC236}">
                <a16:creationId xmlns:a16="http://schemas.microsoft.com/office/drawing/2014/main" id="{B3702D73-8A0A-45AB-A4F6-F8D00BF25845}"/>
              </a:ext>
            </a:extLst>
          </p:cNvPr>
          <p:cNvSpPr>
            <a:spLocks noGrp="1"/>
          </p:cNvSpPr>
          <p:nvPr>
            <p:ph type="dt" sz="half" idx="10"/>
          </p:nvPr>
        </p:nvSpPr>
        <p:spPr/>
        <p:txBody>
          <a:bodyPr rtlCol="0"/>
          <a:lstStyle/>
          <a:p>
            <a:pPr rtl="0"/>
            <a:fld id="{5C2397BC-D0C4-4809-B8D1-DDC8C07D30A6}" type="datetime1">
              <a:rPr lang="es-ES" noProof="0" smtClean="0"/>
              <a:t>23/04/2023</a:t>
            </a:fld>
            <a:endParaRPr lang="es-ES" noProof="0"/>
          </a:p>
        </p:txBody>
      </p:sp>
      <p:sp>
        <p:nvSpPr>
          <p:cNvPr id="5" name="Marcador de pie de página 4">
            <a:extLst>
              <a:ext uri="{FF2B5EF4-FFF2-40B4-BE49-F238E27FC236}">
                <a16:creationId xmlns:a16="http://schemas.microsoft.com/office/drawing/2014/main" id="{1AABD5BA-639F-449E-A055-BE79772AE949}"/>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6" name="Marcador de número de diapositiva 5">
            <a:extLst>
              <a:ext uri="{FF2B5EF4-FFF2-40B4-BE49-F238E27FC236}">
                <a16:creationId xmlns:a16="http://schemas.microsoft.com/office/drawing/2014/main" id="{3BB626F1-D33A-4FC7-A75F-B53331D9D527}"/>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8" name="Rectángulo 7">
            <a:extLst>
              <a:ext uri="{FF2B5EF4-FFF2-40B4-BE49-F238E27FC236}">
                <a16:creationId xmlns:a16="http://schemas.microsoft.com/office/drawing/2014/main" id="{FACAE552-11D7-45BF-8B66-071AE054F7B4}"/>
              </a:ext>
            </a:extLst>
          </p:cNvPr>
          <p:cNvSpPr/>
          <p:nvPr userDrawn="1"/>
        </p:nvSpPr>
        <p:spPr>
          <a:xfrm>
            <a:off x="1285167" y="255684"/>
            <a:ext cx="72000" cy="34119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1" name="Conector recto 10">
            <a:extLst>
              <a:ext uri="{FF2B5EF4-FFF2-40B4-BE49-F238E27FC236}">
                <a16:creationId xmlns:a16="http://schemas.microsoft.com/office/drawing/2014/main" id="{A14F7723-8043-4A0B-B2AB-BCF5A44ED246}"/>
              </a:ext>
            </a:extLst>
          </p:cNvPr>
          <p:cNvCxnSpPr/>
          <p:nvPr userDrawn="1"/>
        </p:nvCxnSpPr>
        <p:spPr>
          <a:xfrm>
            <a:off x="1666742" y="3940727"/>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Conector recto 11">
            <a:extLst>
              <a:ext uri="{FF2B5EF4-FFF2-40B4-BE49-F238E27FC236}">
                <a16:creationId xmlns:a16="http://schemas.microsoft.com/office/drawing/2014/main" id="{75E0C289-2BC1-4B83-96F5-C1B9E010D027}"/>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Marcador de texto 15">
            <a:extLst>
              <a:ext uri="{FF2B5EF4-FFF2-40B4-BE49-F238E27FC236}">
                <a16:creationId xmlns:a16="http://schemas.microsoft.com/office/drawing/2014/main" id="{5F65E082-5015-4DA2-9655-AE200511FDBE}"/>
              </a:ext>
            </a:extLst>
          </p:cNvPr>
          <p:cNvSpPr>
            <a:spLocks noGrp="1"/>
          </p:cNvSpPr>
          <p:nvPr>
            <p:ph type="body" sz="quarter" idx="14" hasCustomPrompt="1"/>
          </p:nvPr>
        </p:nvSpPr>
        <p:spPr>
          <a:xfrm>
            <a:off x="10832539"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21" name="Conector recto 20">
            <a:extLst>
              <a:ext uri="{FF2B5EF4-FFF2-40B4-BE49-F238E27FC236}">
                <a16:creationId xmlns:a16="http://schemas.microsoft.com/office/drawing/2014/main" id="{BA8760C4-08C1-4929-A6AE-568F67883880}"/>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Conector recto 13">
            <a:extLst>
              <a:ext uri="{FF2B5EF4-FFF2-40B4-BE49-F238E27FC236}">
                <a16:creationId xmlns:a16="http://schemas.microsoft.com/office/drawing/2014/main" id="{969AE345-7CB6-4F86-99E6-C8B881714A2B}"/>
              </a:ext>
            </a:extLst>
          </p:cNvPr>
          <p:cNvCxnSpPr>
            <a:cxnSpLocks/>
          </p:cNvCxnSpPr>
          <p:nvPr userDrawn="1"/>
        </p:nvCxnSpPr>
        <p:spPr>
          <a:xfrm>
            <a:off x="256374" y="6168360"/>
            <a:ext cx="19908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774018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_Encabezado de secció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ángulo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1443655"/>
            <a:ext cx="4143555" cy="1536580"/>
          </a:xfrm>
        </p:spPr>
        <p:txBody>
          <a:bodyPr rtlCol="0"/>
          <a:lstStyle>
            <a:lvl1pPr>
              <a:defRPr/>
            </a:lvl1pPr>
          </a:lstStyle>
          <a:p>
            <a:pPr rtl="0"/>
            <a:r>
              <a:rPr lang="es-ES" noProof="0"/>
              <a:t>SECCIÓN</a:t>
            </a:r>
            <a:br>
              <a:rPr lang="es-ES" noProof="0"/>
            </a:br>
            <a:r>
              <a:rPr lang="es-ES" noProof="0"/>
              <a:t>DIAPOSITIVA DIVISORIA</a:t>
            </a:r>
          </a:p>
        </p:txBody>
      </p:sp>
      <p:sp>
        <p:nvSpPr>
          <p:cNvPr id="4" name="Marcador de fecha 3">
            <a:extLst>
              <a:ext uri="{FF2B5EF4-FFF2-40B4-BE49-F238E27FC236}">
                <a16:creationId xmlns:a16="http://schemas.microsoft.com/office/drawing/2014/main" id="{D269E74E-E12F-474D-8520-0AAEE930510D}"/>
              </a:ext>
            </a:extLst>
          </p:cNvPr>
          <p:cNvSpPr>
            <a:spLocks noGrp="1"/>
          </p:cNvSpPr>
          <p:nvPr>
            <p:ph type="dt" sz="half" idx="10"/>
          </p:nvPr>
        </p:nvSpPr>
        <p:spPr/>
        <p:txBody>
          <a:bodyPr rtlCol="0"/>
          <a:lstStyle/>
          <a:p>
            <a:pPr rtl="0"/>
            <a:fld id="{78DF4473-A64A-4246-92D0-D936DB3CAA9F}" type="datetime1">
              <a:rPr lang="es-ES" noProof="0" smtClean="0"/>
              <a:t>23/04/2023</a:t>
            </a:fld>
            <a:endParaRPr lang="es-ES" noProof="0"/>
          </a:p>
        </p:txBody>
      </p:sp>
      <p:sp>
        <p:nvSpPr>
          <p:cNvPr id="5" name="Marcador de pie de página 4">
            <a:extLst>
              <a:ext uri="{FF2B5EF4-FFF2-40B4-BE49-F238E27FC236}">
                <a16:creationId xmlns:a16="http://schemas.microsoft.com/office/drawing/2014/main" id="{B9568C84-3A49-4E3F-B2E7-4CE5D636B8CB}"/>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6" name="Marcador de número de diapositiva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9" name="Rectángulo 8">
            <a:extLst>
              <a:ext uri="{FF2B5EF4-FFF2-40B4-BE49-F238E27FC236}">
                <a16:creationId xmlns:a16="http://schemas.microsoft.com/office/drawing/2014/main" id="{56D751D1-0AE0-4B49-A19D-74CA71D2C096}"/>
              </a:ext>
            </a:extLst>
          </p:cNvPr>
          <p:cNvSpPr/>
          <p:nvPr userDrawn="1"/>
        </p:nvSpPr>
        <p:spPr>
          <a:xfrm>
            <a:off x="1285167" y="1684524"/>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0" name="Conector recto 9">
            <a:extLst>
              <a:ext uri="{FF2B5EF4-FFF2-40B4-BE49-F238E27FC236}">
                <a16:creationId xmlns:a16="http://schemas.microsoft.com/office/drawing/2014/main" id="{D4D4EAA8-8E55-45C3-BD00-531D549BB77D}"/>
              </a:ext>
            </a:extLst>
          </p:cNvPr>
          <p:cNvCxnSpPr/>
          <p:nvPr userDrawn="1"/>
        </p:nvCxnSpPr>
        <p:spPr>
          <a:xfrm>
            <a:off x="1666741" y="2882481"/>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Subtítulo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1527519" y="3023127"/>
            <a:ext cx="4143555" cy="692595"/>
          </a:xfrm>
        </p:spPr>
        <p:txBody>
          <a:bodyPr rtlCol="0">
            <a:normAutofit/>
          </a:bodyPr>
          <a:lstStyle>
            <a:lvl1pPr marL="0" indent="0" algn="l">
              <a:buNone/>
              <a:defRPr sz="25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Subtítulo de diapositiva</a:t>
            </a:r>
          </a:p>
        </p:txBody>
      </p:sp>
      <p:cxnSp>
        <p:nvCxnSpPr>
          <p:cNvPr id="13" name="Conector recto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Marcador de texto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8" name="Conector recto 17">
            <a:extLst>
              <a:ext uri="{FF2B5EF4-FFF2-40B4-BE49-F238E27FC236}">
                <a16:creationId xmlns:a16="http://schemas.microsoft.com/office/drawing/2014/main" id="{DB2A467A-5EC5-4E43-861E-F15D1E487F6D}"/>
              </a:ext>
            </a:extLst>
          </p:cNvPr>
          <p:cNvCxnSpPr>
            <a:cxnSpLocks/>
          </p:cNvCxnSpPr>
          <p:nvPr userDrawn="1"/>
        </p:nvCxnSpPr>
        <p:spPr>
          <a:xfrm>
            <a:off x="0" y="6168360"/>
            <a:ext cx="2268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Conector recto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0599057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5_Encabezado de secció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ángulo 16">
            <a:extLst>
              <a:ext uri="{FF2B5EF4-FFF2-40B4-BE49-F238E27FC236}">
                <a16:creationId xmlns:a16="http://schemas.microsoft.com/office/drawing/2014/main" id="{DCC8FE21-4B79-46A0-A2D5-AA64AFC61971}"/>
              </a:ext>
            </a:extLst>
          </p:cNvPr>
          <p:cNvSpPr/>
          <p:nvPr userDrawn="1"/>
        </p:nvSpPr>
        <p:spPr>
          <a:xfrm>
            <a:off x="6096000" y="0"/>
            <a:ext cx="6096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1700327"/>
            <a:ext cx="4143555" cy="1536580"/>
          </a:xfrm>
        </p:spPr>
        <p:txBody>
          <a:bodyPr rtlCol="0"/>
          <a:lstStyle>
            <a:lvl1pPr>
              <a:defRPr>
                <a:gradFill flip="none" rotWithShape="1">
                  <a:gsLst>
                    <a:gs pos="0">
                      <a:schemeClr val="bg2"/>
                    </a:gs>
                    <a:gs pos="100000">
                      <a:schemeClr val="accent1"/>
                    </a:gs>
                  </a:gsLst>
                  <a:lin ang="0" scaled="1"/>
                  <a:tileRect/>
                </a:gradFill>
              </a:defRPr>
            </a:lvl1pPr>
          </a:lstStyle>
          <a:p>
            <a:pPr rtl="0"/>
            <a:r>
              <a:rPr lang="es-ES" noProof="0"/>
              <a:t>SECCIÓN</a:t>
            </a:r>
            <a:br>
              <a:rPr lang="es-ES" noProof="0"/>
            </a:br>
            <a:r>
              <a:rPr lang="es-ES" noProof="0"/>
              <a:t>DIAPOSITIVA DIVISORIA</a:t>
            </a:r>
          </a:p>
        </p:txBody>
      </p:sp>
      <p:sp>
        <p:nvSpPr>
          <p:cNvPr id="4" name="Marcador de fecha 3">
            <a:extLst>
              <a:ext uri="{FF2B5EF4-FFF2-40B4-BE49-F238E27FC236}">
                <a16:creationId xmlns:a16="http://schemas.microsoft.com/office/drawing/2014/main" id="{D269E74E-E12F-474D-8520-0AAEE930510D}"/>
              </a:ext>
            </a:extLst>
          </p:cNvPr>
          <p:cNvSpPr>
            <a:spLocks noGrp="1"/>
          </p:cNvSpPr>
          <p:nvPr>
            <p:ph type="dt" sz="half" idx="10"/>
          </p:nvPr>
        </p:nvSpPr>
        <p:spPr/>
        <p:txBody>
          <a:bodyPr rtlCol="0"/>
          <a:lstStyle/>
          <a:p>
            <a:pPr rtl="0"/>
            <a:fld id="{3E947456-116A-435C-8DBC-27680DF1923C}" type="datetime1">
              <a:rPr lang="es-ES" noProof="0" smtClean="0"/>
              <a:t>23/04/2023</a:t>
            </a:fld>
            <a:endParaRPr lang="es-ES" noProof="0"/>
          </a:p>
        </p:txBody>
      </p:sp>
      <p:sp>
        <p:nvSpPr>
          <p:cNvPr id="5" name="Marcador de pie de página 4">
            <a:extLst>
              <a:ext uri="{FF2B5EF4-FFF2-40B4-BE49-F238E27FC236}">
                <a16:creationId xmlns:a16="http://schemas.microsoft.com/office/drawing/2014/main" id="{B9568C84-3A49-4E3F-B2E7-4CE5D636B8CB}"/>
              </a:ext>
            </a:extLst>
          </p:cNvPr>
          <p:cNvSpPr>
            <a:spLocks noGrp="1"/>
          </p:cNvSpPr>
          <p:nvPr>
            <p:ph type="ftr" sz="quarter" idx="11"/>
          </p:nvPr>
        </p:nvSpPr>
        <p:spPr/>
        <p:txBody>
          <a:bodyPr rtlCol="0"/>
          <a:lstStyle>
            <a:lvl1pPr>
              <a:defRPr>
                <a:solidFill>
                  <a:schemeClr val="accent1"/>
                </a:solidFill>
              </a:defRPr>
            </a:lvl1pPr>
          </a:lstStyle>
          <a:p>
            <a:pPr rtl="0"/>
            <a:r>
              <a:rPr lang="es-ES" noProof="0"/>
              <a:t>Grado en Ingeniería Informática especialidad Ingeniería del Software </a:t>
            </a:r>
          </a:p>
        </p:txBody>
      </p:sp>
      <p:sp>
        <p:nvSpPr>
          <p:cNvPr id="6" name="Marcador de número de diapositiva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9" name="Rectángulo 8">
            <a:extLst>
              <a:ext uri="{FF2B5EF4-FFF2-40B4-BE49-F238E27FC236}">
                <a16:creationId xmlns:a16="http://schemas.microsoft.com/office/drawing/2014/main" id="{56D751D1-0AE0-4B49-A19D-74CA71D2C096}"/>
              </a:ext>
            </a:extLst>
          </p:cNvPr>
          <p:cNvSpPr/>
          <p:nvPr userDrawn="1"/>
        </p:nvSpPr>
        <p:spPr>
          <a:xfrm>
            <a:off x="1285167" y="1941196"/>
            <a:ext cx="72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0" name="Conector recto 9">
            <a:extLst>
              <a:ext uri="{FF2B5EF4-FFF2-40B4-BE49-F238E27FC236}">
                <a16:creationId xmlns:a16="http://schemas.microsoft.com/office/drawing/2014/main" id="{D4D4EAA8-8E55-45C3-BD00-531D549BB77D}"/>
              </a:ext>
            </a:extLst>
          </p:cNvPr>
          <p:cNvCxnSpPr/>
          <p:nvPr userDrawn="1"/>
        </p:nvCxnSpPr>
        <p:spPr>
          <a:xfrm>
            <a:off x="1666741" y="313915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11" name="Subtítulo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1527519" y="3279799"/>
            <a:ext cx="4143555" cy="692595"/>
          </a:xfrm>
        </p:spPr>
        <p:txBody>
          <a:bodyPr rtlCol="0">
            <a:normAutofit/>
          </a:bodyPr>
          <a:lstStyle>
            <a:lvl1pPr marL="0" indent="0" algn="l">
              <a:buNone/>
              <a:defRPr sz="2500" b="1" i="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Subtítulo de diapositiva</a:t>
            </a:r>
          </a:p>
        </p:txBody>
      </p:sp>
      <p:cxnSp>
        <p:nvCxnSpPr>
          <p:cNvPr id="13" name="Conector recto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Marcador de texto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8" name="Conector recto 17">
            <a:extLst>
              <a:ext uri="{FF2B5EF4-FFF2-40B4-BE49-F238E27FC236}">
                <a16:creationId xmlns:a16="http://schemas.microsoft.com/office/drawing/2014/main" id="{DB2A467A-5EC5-4E43-861E-F15D1E487F6D}"/>
              </a:ext>
            </a:extLst>
          </p:cNvPr>
          <p:cNvCxnSpPr>
            <a:cxnSpLocks/>
          </p:cNvCxnSpPr>
          <p:nvPr userDrawn="1"/>
        </p:nvCxnSpPr>
        <p:spPr>
          <a:xfrm>
            <a:off x="0" y="6168360"/>
            <a:ext cx="22680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Conector recto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592915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os objeto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9" name="Rectángulo 18">
            <a:extLst>
              <a:ext uri="{FF2B5EF4-FFF2-40B4-BE49-F238E27FC236}">
                <a16:creationId xmlns:a16="http://schemas.microsoft.com/office/drawing/2014/main" id="{77A75830-97F6-4D74-A47F-8CD50EFD373D}"/>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13195AFA-7DE7-4BBC-AE6C-B5FAE8A371C2}"/>
              </a:ext>
            </a:extLst>
          </p:cNvPr>
          <p:cNvSpPr>
            <a:spLocks noGrp="1"/>
          </p:cNvSpPr>
          <p:nvPr>
            <p:ph type="title" hasCustomPrompt="1"/>
          </p:nvPr>
        </p:nvSpPr>
        <p:spPr>
          <a:xfrm>
            <a:off x="928800" y="724195"/>
            <a:ext cx="10515600" cy="1325563"/>
          </a:xfrm>
        </p:spPr>
        <p:txBody>
          <a:bodyPr rtlCol="0"/>
          <a:lstStyle>
            <a:lvl1pPr>
              <a:defRPr/>
            </a:lvl1pPr>
          </a:lstStyle>
          <a:p>
            <a:pPr rtl="0"/>
            <a:r>
              <a:rPr lang="es-ES" noProof="0"/>
              <a:t>DOS CONTENIDOS</a:t>
            </a:r>
            <a:br>
              <a:rPr lang="es-ES" noProof="0"/>
            </a:br>
            <a:r>
              <a:rPr lang="es-ES" noProof="0"/>
              <a:t>DIAPOSITIVA</a:t>
            </a:r>
          </a:p>
        </p:txBody>
      </p:sp>
      <p:sp>
        <p:nvSpPr>
          <p:cNvPr id="3" name="Marcador de texto 2">
            <a:extLst>
              <a:ext uri="{FF2B5EF4-FFF2-40B4-BE49-F238E27FC236}">
                <a16:creationId xmlns:a16="http://schemas.microsoft.com/office/drawing/2014/main" id="{A98AFDAC-3A23-4F5B-B2BE-CDF8D1AFCF86}"/>
              </a:ext>
            </a:extLst>
          </p:cNvPr>
          <p:cNvSpPr>
            <a:spLocks noGrp="1"/>
          </p:cNvSpPr>
          <p:nvPr>
            <p:ph type="body" idx="1"/>
          </p:nvPr>
        </p:nvSpPr>
        <p:spPr>
          <a:xfrm>
            <a:off x="928800" y="2272009"/>
            <a:ext cx="5157787" cy="823912"/>
          </a:xfrm>
        </p:spPr>
        <p:txBody>
          <a:bodyPr rtlCol="0"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4" name="Marcador de contenido 3">
            <a:extLst>
              <a:ext uri="{FF2B5EF4-FFF2-40B4-BE49-F238E27FC236}">
                <a16:creationId xmlns:a16="http://schemas.microsoft.com/office/drawing/2014/main" id="{5BBD9244-253B-4F61-9F15-81C783E03B05}"/>
              </a:ext>
            </a:extLst>
          </p:cNvPr>
          <p:cNvSpPr>
            <a:spLocks noGrp="1"/>
          </p:cNvSpPr>
          <p:nvPr>
            <p:ph sz="half" idx="2"/>
          </p:nvPr>
        </p:nvSpPr>
        <p:spPr>
          <a:xfrm>
            <a:off x="928800" y="3386142"/>
            <a:ext cx="5157787" cy="2773258"/>
          </a:xfrm>
        </p:spPr>
        <p:txBody>
          <a:bodyPr rtlCol="0">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rtl="0"/>
            <a:r>
              <a:rPr lang="es-ES" noProof="0"/>
              <a:t>Haga clic para modificar los estilos de texto del patrón</a:t>
            </a:r>
          </a:p>
        </p:txBody>
      </p:sp>
      <p:sp>
        <p:nvSpPr>
          <p:cNvPr id="5" name="Marcador de posición de texto 4">
            <a:extLst>
              <a:ext uri="{FF2B5EF4-FFF2-40B4-BE49-F238E27FC236}">
                <a16:creationId xmlns:a16="http://schemas.microsoft.com/office/drawing/2014/main" id="{EBA65450-4B24-4A6B-9987-1F3CF67B414D}"/>
              </a:ext>
            </a:extLst>
          </p:cNvPr>
          <p:cNvSpPr>
            <a:spLocks noGrp="1"/>
          </p:cNvSpPr>
          <p:nvPr>
            <p:ph type="body" sz="quarter" idx="3"/>
          </p:nvPr>
        </p:nvSpPr>
        <p:spPr>
          <a:xfrm>
            <a:off x="6284744" y="2272009"/>
            <a:ext cx="5183188" cy="823912"/>
          </a:xfrm>
        </p:spPr>
        <p:txBody>
          <a:bodyPr rtlCol="0"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7" name="Marcador de fecha 6">
            <a:extLst>
              <a:ext uri="{FF2B5EF4-FFF2-40B4-BE49-F238E27FC236}">
                <a16:creationId xmlns:a16="http://schemas.microsoft.com/office/drawing/2014/main" id="{753D5824-9ACF-4E5F-AC80-9ACD7B67FFDE}"/>
              </a:ext>
            </a:extLst>
          </p:cNvPr>
          <p:cNvSpPr>
            <a:spLocks noGrp="1"/>
          </p:cNvSpPr>
          <p:nvPr>
            <p:ph type="dt" sz="half" idx="10"/>
          </p:nvPr>
        </p:nvSpPr>
        <p:spPr/>
        <p:txBody>
          <a:bodyPr rtlCol="0"/>
          <a:lstStyle/>
          <a:p>
            <a:pPr rtl="0"/>
            <a:fld id="{D6AA0A41-BE74-4EB5-B4DC-EFF7353FF1A1}" type="datetime1">
              <a:rPr lang="es-ES" noProof="0" smtClean="0"/>
              <a:t>23/04/2023</a:t>
            </a:fld>
            <a:endParaRPr lang="es-ES" noProof="0"/>
          </a:p>
        </p:txBody>
      </p:sp>
      <p:sp>
        <p:nvSpPr>
          <p:cNvPr id="8" name="Marcador de pie de página 7">
            <a:extLst>
              <a:ext uri="{FF2B5EF4-FFF2-40B4-BE49-F238E27FC236}">
                <a16:creationId xmlns:a16="http://schemas.microsoft.com/office/drawing/2014/main" id="{02F28EAD-9FFC-4EDD-96C6-CDAF179BAF01}"/>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9" name="Marcador de número de diapositiva 8">
            <a:extLst>
              <a:ext uri="{FF2B5EF4-FFF2-40B4-BE49-F238E27FC236}">
                <a16:creationId xmlns:a16="http://schemas.microsoft.com/office/drawing/2014/main" id="{96D156D5-5DCA-446B-8C31-2251F7ECE67C}"/>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10" name="Rectángulo 9">
            <a:extLst>
              <a:ext uri="{FF2B5EF4-FFF2-40B4-BE49-F238E27FC236}">
                <a16:creationId xmlns:a16="http://schemas.microsoft.com/office/drawing/2014/main" id="{454CE474-0060-44FE-B47E-DA6AF06C369C}"/>
              </a:ext>
            </a:extLst>
          </p:cNvPr>
          <p:cNvSpPr/>
          <p:nvPr userDrawn="1"/>
        </p:nvSpPr>
        <p:spPr>
          <a:xfrm>
            <a:off x="687289" y="0"/>
            <a:ext cx="72000" cy="1828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1" name="Conector recto 10">
            <a:extLst>
              <a:ext uri="{FF2B5EF4-FFF2-40B4-BE49-F238E27FC236}">
                <a16:creationId xmlns:a16="http://schemas.microsoft.com/office/drawing/2014/main" id="{D50FF488-85D0-4162-BF82-7F9DAA427094}"/>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2" name="Marcador de texto 15">
            <a:extLst>
              <a:ext uri="{FF2B5EF4-FFF2-40B4-BE49-F238E27FC236}">
                <a16:creationId xmlns:a16="http://schemas.microsoft.com/office/drawing/2014/main" id="{726B73F3-1DAC-413E-B204-D9A6E14725E4}"/>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3" name="Conector recto 12">
            <a:extLst>
              <a:ext uri="{FF2B5EF4-FFF2-40B4-BE49-F238E27FC236}">
                <a16:creationId xmlns:a16="http://schemas.microsoft.com/office/drawing/2014/main" id="{F78574EA-1B80-4D53-A1C5-929097CBD6A1}"/>
              </a:ext>
            </a:extLst>
          </p:cNvPr>
          <p:cNvCxnSpPr>
            <a:cxnSpLocks/>
          </p:cNvCxnSpPr>
          <p:nvPr userDrawn="1"/>
        </p:nvCxnSpPr>
        <p:spPr>
          <a:xfrm>
            <a:off x="0" y="6168360"/>
            <a:ext cx="2268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Conector recto 13">
            <a:extLst>
              <a:ext uri="{FF2B5EF4-FFF2-40B4-BE49-F238E27FC236}">
                <a16:creationId xmlns:a16="http://schemas.microsoft.com/office/drawing/2014/main" id="{62DDB37A-C70A-4701-A519-6A882408133A}"/>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Conector recto 14">
            <a:extLst>
              <a:ext uri="{FF2B5EF4-FFF2-40B4-BE49-F238E27FC236}">
                <a16:creationId xmlns:a16="http://schemas.microsoft.com/office/drawing/2014/main" id="{0DEED813-3D7D-4166-A729-7E883823CD5E}"/>
              </a:ext>
            </a:extLst>
          </p:cNvPr>
          <p:cNvCxnSpPr/>
          <p:nvPr userDrawn="1"/>
        </p:nvCxnSpPr>
        <p:spPr>
          <a:xfrm>
            <a:off x="1068863"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Conector recto 15">
            <a:extLst>
              <a:ext uri="{FF2B5EF4-FFF2-40B4-BE49-F238E27FC236}">
                <a16:creationId xmlns:a16="http://schemas.microsoft.com/office/drawing/2014/main" id="{11CC230C-5438-4284-8FAA-05E533A44A5C}"/>
              </a:ext>
            </a:extLst>
          </p:cNvPr>
          <p:cNvCxnSpPr/>
          <p:nvPr userDrawn="1"/>
        </p:nvCxnSpPr>
        <p:spPr>
          <a:xfrm>
            <a:off x="6412241"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8" name="Marcador de contenido 3">
            <a:extLst>
              <a:ext uri="{FF2B5EF4-FFF2-40B4-BE49-F238E27FC236}">
                <a16:creationId xmlns:a16="http://schemas.microsoft.com/office/drawing/2014/main" id="{ED988384-E3A4-482D-94EF-A8F8894AA508}"/>
              </a:ext>
            </a:extLst>
          </p:cNvPr>
          <p:cNvSpPr>
            <a:spLocks noGrp="1"/>
          </p:cNvSpPr>
          <p:nvPr>
            <p:ph sz="half" idx="15"/>
          </p:nvPr>
        </p:nvSpPr>
        <p:spPr>
          <a:xfrm>
            <a:off x="6310145" y="3386142"/>
            <a:ext cx="5157787" cy="2773258"/>
          </a:xfrm>
        </p:spPr>
        <p:txBody>
          <a:bodyPr rtlCol="0">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rtl="0"/>
            <a:r>
              <a:rPr lang="es-ES" noProof="0"/>
              <a:t>Haga clic para modificar los estilos de texto del patrón</a:t>
            </a:r>
          </a:p>
        </p:txBody>
      </p:sp>
    </p:spTree>
    <p:extLst>
      <p:ext uri="{BB962C8B-B14F-4D97-AF65-F5344CB8AC3E}">
        <p14:creationId xmlns:p14="http://schemas.microsoft.com/office/powerpoint/2010/main" val="311059006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Dos objetos">
    <p:bg>
      <p:bgPr>
        <a:solidFill>
          <a:schemeClr val="bg1"/>
        </a:solidFill>
        <a:effectLst/>
      </p:bgPr>
    </p:bg>
    <p:spTree>
      <p:nvGrpSpPr>
        <p:cNvPr id="1" name=""/>
        <p:cNvGrpSpPr/>
        <p:nvPr/>
      </p:nvGrpSpPr>
      <p:grpSpPr>
        <a:xfrm>
          <a:off x="0" y="0"/>
          <a:ext cx="0" cy="0"/>
          <a:chOff x="0" y="0"/>
          <a:chExt cx="0" cy="0"/>
        </a:xfrm>
      </p:grpSpPr>
      <p:sp>
        <p:nvSpPr>
          <p:cNvPr id="18" name="Rectángulo 17">
            <a:extLst>
              <a:ext uri="{FF2B5EF4-FFF2-40B4-BE49-F238E27FC236}">
                <a16:creationId xmlns:a16="http://schemas.microsoft.com/office/drawing/2014/main" id="{0A30FC14-A5B3-4B00-8DE8-B6E28CF32743}"/>
              </a:ext>
            </a:extLst>
          </p:cNvPr>
          <p:cNvSpPr/>
          <p:nvPr userDrawn="1"/>
        </p:nvSpPr>
        <p:spPr>
          <a:xfrm>
            <a:off x="0" y="5532437"/>
            <a:ext cx="12192000" cy="1325563"/>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13195AFA-7DE7-4BBC-AE6C-B5FAE8A371C2}"/>
              </a:ext>
            </a:extLst>
          </p:cNvPr>
          <p:cNvSpPr>
            <a:spLocks noGrp="1"/>
          </p:cNvSpPr>
          <p:nvPr>
            <p:ph type="title" hasCustomPrompt="1"/>
          </p:nvPr>
        </p:nvSpPr>
        <p:spPr>
          <a:xfrm>
            <a:off x="928800" y="724195"/>
            <a:ext cx="10515600" cy="1325563"/>
          </a:xfrm>
        </p:spPr>
        <p:txBody>
          <a:bodyPr rtlCol="0"/>
          <a:lstStyle>
            <a:lvl1pPr>
              <a:defRPr>
                <a:gradFill>
                  <a:gsLst>
                    <a:gs pos="0">
                      <a:schemeClr val="bg2"/>
                    </a:gs>
                    <a:gs pos="100000">
                      <a:schemeClr val="accent1"/>
                    </a:gs>
                  </a:gsLst>
                  <a:lin ang="0" scaled="1"/>
                </a:gradFill>
              </a:defRPr>
            </a:lvl1pPr>
          </a:lstStyle>
          <a:p>
            <a:pPr rtl="0"/>
            <a:r>
              <a:rPr lang="es-ES" noProof="0"/>
              <a:t>DOS CONTENIDOS</a:t>
            </a:r>
            <a:br>
              <a:rPr lang="es-ES" noProof="0"/>
            </a:br>
            <a:r>
              <a:rPr lang="es-ES" noProof="0"/>
              <a:t>DIAPOSITIVA</a:t>
            </a:r>
          </a:p>
        </p:txBody>
      </p:sp>
      <p:sp>
        <p:nvSpPr>
          <p:cNvPr id="3" name="Marcador de texto 2">
            <a:extLst>
              <a:ext uri="{FF2B5EF4-FFF2-40B4-BE49-F238E27FC236}">
                <a16:creationId xmlns:a16="http://schemas.microsoft.com/office/drawing/2014/main" id="{A98AFDAC-3A23-4F5B-B2BE-CDF8D1AFCF86}"/>
              </a:ext>
            </a:extLst>
          </p:cNvPr>
          <p:cNvSpPr>
            <a:spLocks noGrp="1"/>
          </p:cNvSpPr>
          <p:nvPr>
            <p:ph type="body" idx="1"/>
          </p:nvPr>
        </p:nvSpPr>
        <p:spPr>
          <a:xfrm>
            <a:off x="928800" y="2272009"/>
            <a:ext cx="5157787" cy="823912"/>
          </a:xfrm>
        </p:spPr>
        <p:txBody>
          <a:bodyPr rtlCol="0" anchor="b"/>
          <a:lstStyle>
            <a:lvl1pPr marL="0" indent="0">
              <a:buNone/>
              <a:defRPr lang="en-US" sz="2500" b="1" i="0" kern="1200" dirty="0" smtClean="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4" name="Marcador de posición de contenido 3">
            <a:extLst>
              <a:ext uri="{FF2B5EF4-FFF2-40B4-BE49-F238E27FC236}">
                <a16:creationId xmlns:a16="http://schemas.microsoft.com/office/drawing/2014/main" id="{5BBD9244-253B-4F61-9F15-81C783E03B05}"/>
              </a:ext>
            </a:extLst>
          </p:cNvPr>
          <p:cNvSpPr>
            <a:spLocks noGrp="1"/>
          </p:cNvSpPr>
          <p:nvPr>
            <p:ph sz="half" idx="2"/>
          </p:nvPr>
        </p:nvSpPr>
        <p:spPr>
          <a:xfrm>
            <a:off x="928800" y="3386142"/>
            <a:ext cx="5157787" cy="2015247"/>
          </a:xfrm>
        </p:spPr>
        <p:txBody>
          <a:bodyPr rtlCol="0">
            <a:normAutofit/>
          </a:bodyPr>
          <a:lstStyle>
            <a:lvl1pPr marL="180000" indent="-180000" algn="l" defTabSz="914400" rtl="0" eaLnBrk="1" latinLnBrk="0" hangingPunct="1">
              <a:lnSpc>
                <a:spcPct val="100000"/>
              </a:lnSpc>
              <a:spcBef>
                <a:spcPts val="600"/>
              </a:spcBef>
              <a:buClr>
                <a:schemeClr val="bg2"/>
              </a:buClr>
              <a:buFont typeface="Arial" panose="020B0604020202020204" pitchFamily="34" charset="0"/>
              <a:buChar char="•"/>
              <a:defRPr lang="en-US" sz="1600" i="0" kern="1200" dirty="0" smtClean="0">
                <a:solidFill>
                  <a:schemeClr val="tx1">
                    <a:lumMod val="75000"/>
                    <a:lumOff val="25000"/>
                  </a:schemeClr>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rtl="0"/>
            <a:r>
              <a:rPr lang="es-ES" noProof="0"/>
              <a:t>Haga clic para modificar los estilos de texto del patrón</a:t>
            </a:r>
          </a:p>
        </p:txBody>
      </p:sp>
      <p:sp>
        <p:nvSpPr>
          <p:cNvPr id="5" name="Marcador de posición de texto 4">
            <a:extLst>
              <a:ext uri="{FF2B5EF4-FFF2-40B4-BE49-F238E27FC236}">
                <a16:creationId xmlns:a16="http://schemas.microsoft.com/office/drawing/2014/main" id="{EBA65450-4B24-4A6B-9987-1F3CF67B414D}"/>
              </a:ext>
            </a:extLst>
          </p:cNvPr>
          <p:cNvSpPr>
            <a:spLocks noGrp="1"/>
          </p:cNvSpPr>
          <p:nvPr>
            <p:ph type="body" sz="quarter" idx="3"/>
          </p:nvPr>
        </p:nvSpPr>
        <p:spPr>
          <a:xfrm>
            <a:off x="6284744" y="2272009"/>
            <a:ext cx="5183188" cy="823912"/>
          </a:xfrm>
        </p:spPr>
        <p:txBody>
          <a:bodyPr rtlCol="0" anchor="b">
            <a:normAutofit/>
          </a:bodyPr>
          <a:lstStyle>
            <a:lvl1pPr marL="0" indent="0">
              <a:buNone/>
              <a:defRPr lang="en-US" sz="2500" b="1" i="0" kern="1200" dirty="0" smtClean="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6" name="Marcador de posición de contenido 5">
            <a:extLst>
              <a:ext uri="{FF2B5EF4-FFF2-40B4-BE49-F238E27FC236}">
                <a16:creationId xmlns:a16="http://schemas.microsoft.com/office/drawing/2014/main" id="{1D9DAC08-B52B-4DCC-9D22-E4E54E711637}"/>
              </a:ext>
            </a:extLst>
          </p:cNvPr>
          <p:cNvSpPr>
            <a:spLocks noGrp="1"/>
          </p:cNvSpPr>
          <p:nvPr>
            <p:ph sz="quarter" idx="4"/>
          </p:nvPr>
        </p:nvSpPr>
        <p:spPr>
          <a:xfrm>
            <a:off x="6284744" y="3386142"/>
            <a:ext cx="5183188" cy="2015247"/>
          </a:xfrm>
        </p:spPr>
        <p:txBody>
          <a:bodyPr rtlCol="0">
            <a:normAutofit/>
          </a:bodyPr>
          <a:lstStyle>
            <a:lvl1pPr marL="180000" indent="-180000">
              <a:lnSpc>
                <a:spcPct val="100000"/>
              </a:lnSpc>
              <a:spcBef>
                <a:spcPts val="600"/>
              </a:spcBef>
              <a:buClr>
                <a:schemeClr val="accent1"/>
              </a:buClr>
              <a:buFont typeface="Arial" panose="020B0604020202020204" pitchFamily="34" charset="0"/>
              <a:buChar char="•"/>
              <a:defRPr lang="en-US" sz="1600" i="0" kern="1200" dirty="0" smtClean="0">
                <a:solidFill>
                  <a:schemeClr val="tx1">
                    <a:lumMod val="75000"/>
                    <a:lumOff val="25000"/>
                  </a:schemeClr>
                </a:solidFill>
                <a:latin typeface="+mn-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600"/>
              </a:spcBef>
            </a:pPr>
            <a:r>
              <a:rPr lang="es-ES" noProof="0"/>
              <a:t>Haga clic para modificar los estilos de texto del patrón</a:t>
            </a:r>
          </a:p>
        </p:txBody>
      </p:sp>
      <p:sp>
        <p:nvSpPr>
          <p:cNvPr id="7" name="Marcador de fecha 6">
            <a:extLst>
              <a:ext uri="{FF2B5EF4-FFF2-40B4-BE49-F238E27FC236}">
                <a16:creationId xmlns:a16="http://schemas.microsoft.com/office/drawing/2014/main" id="{753D5824-9ACF-4E5F-AC80-9ACD7B67FFDE}"/>
              </a:ext>
            </a:extLst>
          </p:cNvPr>
          <p:cNvSpPr>
            <a:spLocks noGrp="1"/>
          </p:cNvSpPr>
          <p:nvPr>
            <p:ph type="dt" sz="half" idx="10"/>
          </p:nvPr>
        </p:nvSpPr>
        <p:spPr/>
        <p:txBody>
          <a:bodyPr rtlCol="0"/>
          <a:lstStyle/>
          <a:p>
            <a:pPr rtl="0"/>
            <a:fld id="{CC0CC5C9-42DB-4E0C-8D54-54C79A25933E}" type="datetime1">
              <a:rPr lang="es-ES" noProof="0" smtClean="0"/>
              <a:t>23/04/2023</a:t>
            </a:fld>
            <a:endParaRPr lang="es-ES" noProof="0"/>
          </a:p>
        </p:txBody>
      </p:sp>
      <p:sp>
        <p:nvSpPr>
          <p:cNvPr id="8" name="Marcador de pie de página 7">
            <a:extLst>
              <a:ext uri="{FF2B5EF4-FFF2-40B4-BE49-F238E27FC236}">
                <a16:creationId xmlns:a16="http://schemas.microsoft.com/office/drawing/2014/main" id="{02F28EAD-9FFC-4EDD-96C6-CDAF179BAF01}"/>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9" name="Marcador de número de diapositiva 8">
            <a:extLst>
              <a:ext uri="{FF2B5EF4-FFF2-40B4-BE49-F238E27FC236}">
                <a16:creationId xmlns:a16="http://schemas.microsoft.com/office/drawing/2014/main" id="{96D156D5-5DCA-446B-8C31-2251F7ECE67C}"/>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10" name="Rectángulo 9">
            <a:extLst>
              <a:ext uri="{FF2B5EF4-FFF2-40B4-BE49-F238E27FC236}">
                <a16:creationId xmlns:a16="http://schemas.microsoft.com/office/drawing/2014/main" id="{454CE474-0060-44FE-B47E-DA6AF06C369C}"/>
              </a:ext>
            </a:extLst>
          </p:cNvPr>
          <p:cNvSpPr/>
          <p:nvPr userDrawn="1"/>
        </p:nvSpPr>
        <p:spPr>
          <a:xfrm>
            <a:off x="687289" y="0"/>
            <a:ext cx="72000" cy="1828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1" name="Conector recto 10">
            <a:extLst>
              <a:ext uri="{FF2B5EF4-FFF2-40B4-BE49-F238E27FC236}">
                <a16:creationId xmlns:a16="http://schemas.microsoft.com/office/drawing/2014/main" id="{D50FF488-85D0-4162-BF82-7F9DAA427094}"/>
              </a:ext>
            </a:extLst>
          </p:cNvPr>
          <p:cNvCxnSpPr>
            <a:cxnSpLocks/>
          </p:cNvCxnSpPr>
          <p:nvPr userDrawn="1"/>
        </p:nvCxnSpPr>
        <p:spPr>
          <a:xfrm>
            <a:off x="11190767" y="800959"/>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Marcador de texto 15">
            <a:extLst>
              <a:ext uri="{FF2B5EF4-FFF2-40B4-BE49-F238E27FC236}">
                <a16:creationId xmlns:a16="http://schemas.microsoft.com/office/drawing/2014/main" id="{726B73F3-1DAC-413E-B204-D9A6E14725E4}"/>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accent1"/>
                </a:solidFill>
              </a:defRPr>
            </a:lvl1pPr>
          </a:lstStyle>
          <a:p>
            <a:pPr lvl="0" rtl="0"/>
            <a:r>
              <a:rPr lang="es-ES" noProof="0"/>
              <a:t>20XX</a:t>
            </a:r>
          </a:p>
        </p:txBody>
      </p:sp>
      <p:cxnSp>
        <p:nvCxnSpPr>
          <p:cNvPr id="13" name="Conector recto 12">
            <a:extLst>
              <a:ext uri="{FF2B5EF4-FFF2-40B4-BE49-F238E27FC236}">
                <a16:creationId xmlns:a16="http://schemas.microsoft.com/office/drawing/2014/main" id="{F78574EA-1B80-4D53-A1C5-929097CBD6A1}"/>
              </a:ext>
            </a:extLst>
          </p:cNvPr>
          <p:cNvCxnSpPr>
            <a:cxnSpLocks/>
          </p:cNvCxnSpPr>
          <p:nvPr userDrawn="1"/>
        </p:nvCxnSpPr>
        <p:spPr>
          <a:xfrm>
            <a:off x="0" y="6168360"/>
            <a:ext cx="2268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Conector recto 13">
            <a:extLst>
              <a:ext uri="{FF2B5EF4-FFF2-40B4-BE49-F238E27FC236}">
                <a16:creationId xmlns:a16="http://schemas.microsoft.com/office/drawing/2014/main" id="{62DDB37A-C70A-4701-A519-6A882408133A}"/>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Conector recto 14">
            <a:extLst>
              <a:ext uri="{FF2B5EF4-FFF2-40B4-BE49-F238E27FC236}">
                <a16:creationId xmlns:a16="http://schemas.microsoft.com/office/drawing/2014/main" id="{0DEED813-3D7D-4166-A729-7E883823CD5E}"/>
              </a:ext>
            </a:extLst>
          </p:cNvPr>
          <p:cNvCxnSpPr/>
          <p:nvPr userDrawn="1"/>
        </p:nvCxnSpPr>
        <p:spPr>
          <a:xfrm>
            <a:off x="1068863" y="322696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6" name="Conector recto 15">
            <a:extLst>
              <a:ext uri="{FF2B5EF4-FFF2-40B4-BE49-F238E27FC236}">
                <a16:creationId xmlns:a16="http://schemas.microsoft.com/office/drawing/2014/main" id="{11CC230C-5438-4284-8FAA-05E533A44A5C}"/>
              </a:ext>
            </a:extLst>
          </p:cNvPr>
          <p:cNvCxnSpPr/>
          <p:nvPr userDrawn="1"/>
        </p:nvCxnSpPr>
        <p:spPr>
          <a:xfrm>
            <a:off x="6412241" y="3226963"/>
            <a:ext cx="63093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1027741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Dos objeto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Rectángulo 17">
            <a:extLst>
              <a:ext uri="{FF2B5EF4-FFF2-40B4-BE49-F238E27FC236}">
                <a16:creationId xmlns:a16="http://schemas.microsoft.com/office/drawing/2014/main" id="{CBBFDD45-3FE7-46CA-9142-8DBABF181C24}"/>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13195AFA-7DE7-4BBC-AE6C-B5FAE8A371C2}"/>
              </a:ext>
            </a:extLst>
          </p:cNvPr>
          <p:cNvSpPr>
            <a:spLocks noGrp="1"/>
          </p:cNvSpPr>
          <p:nvPr>
            <p:ph type="title" hasCustomPrompt="1"/>
          </p:nvPr>
        </p:nvSpPr>
        <p:spPr>
          <a:xfrm>
            <a:off x="928800" y="724195"/>
            <a:ext cx="10515600" cy="1325563"/>
          </a:xfrm>
        </p:spPr>
        <p:txBody>
          <a:bodyPr rtlCol="0"/>
          <a:lstStyle>
            <a:lvl1pPr>
              <a:defRPr/>
            </a:lvl1pPr>
          </a:lstStyle>
          <a:p>
            <a:pPr rtl="0"/>
            <a:r>
              <a:rPr lang="es-ES" noProof="0"/>
              <a:t>DOS CONTENIDOS</a:t>
            </a:r>
            <a:br>
              <a:rPr lang="es-ES" noProof="0"/>
            </a:br>
            <a:r>
              <a:rPr lang="es-ES" noProof="0"/>
              <a:t>DIAPOSITIVA</a:t>
            </a:r>
          </a:p>
        </p:txBody>
      </p:sp>
      <p:sp>
        <p:nvSpPr>
          <p:cNvPr id="3" name="Marcador de texto 2">
            <a:extLst>
              <a:ext uri="{FF2B5EF4-FFF2-40B4-BE49-F238E27FC236}">
                <a16:creationId xmlns:a16="http://schemas.microsoft.com/office/drawing/2014/main" id="{A98AFDAC-3A23-4F5B-B2BE-CDF8D1AFCF86}"/>
              </a:ext>
            </a:extLst>
          </p:cNvPr>
          <p:cNvSpPr>
            <a:spLocks noGrp="1"/>
          </p:cNvSpPr>
          <p:nvPr>
            <p:ph type="body" idx="1"/>
          </p:nvPr>
        </p:nvSpPr>
        <p:spPr>
          <a:xfrm>
            <a:off x="928800" y="2272009"/>
            <a:ext cx="5157787" cy="823912"/>
          </a:xfrm>
        </p:spPr>
        <p:txBody>
          <a:bodyPr rtlCol="0"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5" name="Marcador de texto 4">
            <a:extLst>
              <a:ext uri="{FF2B5EF4-FFF2-40B4-BE49-F238E27FC236}">
                <a16:creationId xmlns:a16="http://schemas.microsoft.com/office/drawing/2014/main" id="{EBA65450-4B24-4A6B-9987-1F3CF67B414D}"/>
              </a:ext>
            </a:extLst>
          </p:cNvPr>
          <p:cNvSpPr>
            <a:spLocks noGrp="1"/>
          </p:cNvSpPr>
          <p:nvPr>
            <p:ph type="body" sz="quarter" idx="3"/>
          </p:nvPr>
        </p:nvSpPr>
        <p:spPr>
          <a:xfrm>
            <a:off x="6284744" y="2272009"/>
            <a:ext cx="5183188" cy="823912"/>
          </a:xfrm>
        </p:spPr>
        <p:txBody>
          <a:bodyPr rtlCol="0"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7" name="Marcador de fecha 6">
            <a:extLst>
              <a:ext uri="{FF2B5EF4-FFF2-40B4-BE49-F238E27FC236}">
                <a16:creationId xmlns:a16="http://schemas.microsoft.com/office/drawing/2014/main" id="{753D5824-9ACF-4E5F-AC80-9ACD7B67FFDE}"/>
              </a:ext>
            </a:extLst>
          </p:cNvPr>
          <p:cNvSpPr>
            <a:spLocks noGrp="1"/>
          </p:cNvSpPr>
          <p:nvPr>
            <p:ph type="dt" sz="half" idx="10"/>
          </p:nvPr>
        </p:nvSpPr>
        <p:spPr/>
        <p:txBody>
          <a:bodyPr rtlCol="0"/>
          <a:lstStyle/>
          <a:p>
            <a:pPr rtl="0"/>
            <a:fld id="{2873C30E-429C-407F-ABE0-9B7A7648DFC1}" type="datetime1">
              <a:rPr lang="es-ES" noProof="0" smtClean="0"/>
              <a:t>23/04/2023</a:t>
            </a:fld>
            <a:endParaRPr lang="es-ES" noProof="0"/>
          </a:p>
        </p:txBody>
      </p:sp>
      <p:sp>
        <p:nvSpPr>
          <p:cNvPr id="8" name="Marcador de pie de página 7">
            <a:extLst>
              <a:ext uri="{FF2B5EF4-FFF2-40B4-BE49-F238E27FC236}">
                <a16:creationId xmlns:a16="http://schemas.microsoft.com/office/drawing/2014/main" id="{02F28EAD-9FFC-4EDD-96C6-CDAF179BAF01}"/>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9" name="Marcador de número de diapositiva 8">
            <a:extLst>
              <a:ext uri="{FF2B5EF4-FFF2-40B4-BE49-F238E27FC236}">
                <a16:creationId xmlns:a16="http://schemas.microsoft.com/office/drawing/2014/main" id="{96D156D5-5DCA-446B-8C31-2251F7ECE67C}"/>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10" name="Rectángulo 9">
            <a:extLst>
              <a:ext uri="{FF2B5EF4-FFF2-40B4-BE49-F238E27FC236}">
                <a16:creationId xmlns:a16="http://schemas.microsoft.com/office/drawing/2014/main" id="{454CE474-0060-44FE-B47E-DA6AF06C369C}"/>
              </a:ext>
            </a:extLst>
          </p:cNvPr>
          <p:cNvSpPr/>
          <p:nvPr userDrawn="1"/>
        </p:nvSpPr>
        <p:spPr>
          <a:xfrm>
            <a:off x="687288" y="255684"/>
            <a:ext cx="72000" cy="15731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5" name="Conector recto 14">
            <a:extLst>
              <a:ext uri="{FF2B5EF4-FFF2-40B4-BE49-F238E27FC236}">
                <a16:creationId xmlns:a16="http://schemas.microsoft.com/office/drawing/2014/main" id="{0DEED813-3D7D-4166-A729-7E883823CD5E}"/>
              </a:ext>
            </a:extLst>
          </p:cNvPr>
          <p:cNvCxnSpPr/>
          <p:nvPr userDrawn="1"/>
        </p:nvCxnSpPr>
        <p:spPr>
          <a:xfrm>
            <a:off x="1068863"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Conector recto 15">
            <a:extLst>
              <a:ext uri="{FF2B5EF4-FFF2-40B4-BE49-F238E27FC236}">
                <a16:creationId xmlns:a16="http://schemas.microsoft.com/office/drawing/2014/main" id="{11CC230C-5438-4284-8FAA-05E533A44A5C}"/>
              </a:ext>
            </a:extLst>
          </p:cNvPr>
          <p:cNvCxnSpPr/>
          <p:nvPr userDrawn="1"/>
        </p:nvCxnSpPr>
        <p:spPr>
          <a:xfrm>
            <a:off x="6412241"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0" name="Conector recto 19">
            <a:extLst>
              <a:ext uri="{FF2B5EF4-FFF2-40B4-BE49-F238E27FC236}">
                <a16:creationId xmlns:a16="http://schemas.microsoft.com/office/drawing/2014/main" id="{728791ED-1F60-48B9-B73C-7835714E670D}"/>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21" name="Marcador de texto 15">
            <a:extLst>
              <a:ext uri="{FF2B5EF4-FFF2-40B4-BE49-F238E27FC236}">
                <a16:creationId xmlns:a16="http://schemas.microsoft.com/office/drawing/2014/main" id="{F968FAF7-548C-4383-BE8C-5A194EC21F17}"/>
              </a:ext>
            </a:extLst>
          </p:cNvPr>
          <p:cNvSpPr>
            <a:spLocks noGrp="1"/>
          </p:cNvSpPr>
          <p:nvPr>
            <p:ph type="body" sz="quarter" idx="14" hasCustomPrompt="1"/>
          </p:nvPr>
        </p:nvSpPr>
        <p:spPr>
          <a:xfrm>
            <a:off x="10832539"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23" name="Conector recto 22">
            <a:extLst>
              <a:ext uri="{FF2B5EF4-FFF2-40B4-BE49-F238E27FC236}">
                <a16:creationId xmlns:a16="http://schemas.microsoft.com/office/drawing/2014/main" id="{DBEDEE03-9903-44CE-8EB8-22B19F5E8DD7}"/>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Conector recto 18">
            <a:extLst>
              <a:ext uri="{FF2B5EF4-FFF2-40B4-BE49-F238E27FC236}">
                <a16:creationId xmlns:a16="http://schemas.microsoft.com/office/drawing/2014/main" id="{6FE8DF3E-FD5B-4215-B847-DFFB761C21A4}"/>
              </a:ext>
            </a:extLst>
          </p:cNvPr>
          <p:cNvCxnSpPr>
            <a:cxnSpLocks/>
          </p:cNvCxnSpPr>
          <p:nvPr userDrawn="1"/>
        </p:nvCxnSpPr>
        <p:spPr>
          <a:xfrm>
            <a:off x="256374" y="6168360"/>
            <a:ext cx="2394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4" name="Marcador de contenido 3">
            <a:extLst>
              <a:ext uri="{FF2B5EF4-FFF2-40B4-BE49-F238E27FC236}">
                <a16:creationId xmlns:a16="http://schemas.microsoft.com/office/drawing/2014/main" id="{C2B73E5D-AD65-4FEE-89DE-2E2643A3456B}"/>
              </a:ext>
            </a:extLst>
          </p:cNvPr>
          <p:cNvSpPr>
            <a:spLocks noGrp="1"/>
          </p:cNvSpPr>
          <p:nvPr>
            <p:ph sz="half" idx="2"/>
          </p:nvPr>
        </p:nvSpPr>
        <p:spPr>
          <a:xfrm>
            <a:off x="928800" y="3386142"/>
            <a:ext cx="5157787" cy="2773258"/>
          </a:xfrm>
        </p:spPr>
        <p:txBody>
          <a:bodyPr rtlCol="0">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rtl="0"/>
            <a:r>
              <a:rPr lang="es-ES" noProof="0"/>
              <a:t>Haga clic para modificar los estilos de texto del patrón</a:t>
            </a:r>
          </a:p>
        </p:txBody>
      </p:sp>
      <p:sp>
        <p:nvSpPr>
          <p:cNvPr id="25" name="Marcador de posición de contenido 3">
            <a:extLst>
              <a:ext uri="{FF2B5EF4-FFF2-40B4-BE49-F238E27FC236}">
                <a16:creationId xmlns:a16="http://schemas.microsoft.com/office/drawing/2014/main" id="{E10D0906-57D4-410E-823B-3BAD416949E1}"/>
              </a:ext>
            </a:extLst>
          </p:cNvPr>
          <p:cNvSpPr>
            <a:spLocks noGrp="1"/>
          </p:cNvSpPr>
          <p:nvPr>
            <p:ph sz="half" idx="15"/>
          </p:nvPr>
        </p:nvSpPr>
        <p:spPr>
          <a:xfrm>
            <a:off x="6310145" y="3386142"/>
            <a:ext cx="5157787" cy="2773258"/>
          </a:xfrm>
        </p:spPr>
        <p:txBody>
          <a:bodyPr rtlCol="0">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rtl="0"/>
            <a:r>
              <a:rPr lang="es-ES" noProof="0"/>
              <a:t>Haga clic para modificar los estilos de texto del patrón</a:t>
            </a:r>
          </a:p>
        </p:txBody>
      </p:sp>
    </p:spTree>
    <p:extLst>
      <p:ext uri="{BB962C8B-B14F-4D97-AF65-F5344CB8AC3E}">
        <p14:creationId xmlns:p14="http://schemas.microsoft.com/office/powerpoint/2010/main" val="12973930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Diapositiva de títu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ángulo 10">
            <a:extLst>
              <a:ext uri="{FF2B5EF4-FFF2-40B4-BE49-F238E27FC236}">
                <a16:creationId xmlns:a16="http://schemas.microsoft.com/office/drawing/2014/main" id="{7E6F6CA0-765E-484B-B9C2-16E6A4F4986D}"/>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2522758"/>
            <a:ext cx="8807116" cy="2387600"/>
          </a:xfrm>
        </p:spPr>
        <p:txBody>
          <a:bodyPr rtlCol="0" anchor="b">
            <a:normAutofit/>
          </a:bodyPr>
          <a:lstStyle>
            <a:lvl1pPr algn="l">
              <a:defRPr sz="5500" b="1">
                <a:solidFill>
                  <a:schemeClr val="bg1"/>
                </a:solidFill>
              </a:defRPr>
            </a:lvl1pPr>
          </a:lstStyle>
          <a:p>
            <a:pPr rtl="0"/>
            <a:r>
              <a:rPr lang="es-ES" noProof="0"/>
              <a:t>PRESENTACIÓN</a:t>
            </a:r>
            <a:br>
              <a:rPr lang="es-ES" noProof="0"/>
            </a:br>
            <a:r>
              <a:rPr lang="es-ES" noProof="0"/>
              <a:t>TÍTULO</a:t>
            </a:r>
          </a:p>
        </p:txBody>
      </p:sp>
      <p:sp>
        <p:nvSpPr>
          <p:cNvPr id="3" name="Subtítulo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5257226"/>
            <a:ext cx="9144000" cy="1397991"/>
          </a:xfrm>
        </p:spPr>
        <p:txBody>
          <a:bodyPr rtlCol="0">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Lorem Ipsum</a:t>
            </a:r>
            <a:br>
              <a:rPr lang="es-ES" noProof="0"/>
            </a:br>
            <a:r>
              <a:rPr lang="es-ES" noProof="0"/>
              <a:t>Dolor</a:t>
            </a:r>
          </a:p>
        </p:txBody>
      </p:sp>
      <p:sp>
        <p:nvSpPr>
          <p:cNvPr id="4" name="Marcador de fecha 3">
            <a:extLst>
              <a:ext uri="{FF2B5EF4-FFF2-40B4-BE49-F238E27FC236}">
                <a16:creationId xmlns:a16="http://schemas.microsoft.com/office/drawing/2014/main" id="{3B887B92-5889-454A-83C8-E0DE513D8F3F}"/>
              </a:ext>
            </a:extLst>
          </p:cNvPr>
          <p:cNvSpPr>
            <a:spLocks noGrp="1"/>
          </p:cNvSpPr>
          <p:nvPr>
            <p:ph type="dt" sz="half" idx="10"/>
          </p:nvPr>
        </p:nvSpPr>
        <p:spPr/>
        <p:txBody>
          <a:bodyPr rtlCol="0"/>
          <a:lstStyle/>
          <a:p>
            <a:pPr rtl="0"/>
            <a:fld id="{541E355A-9ECB-4845-B1E7-82598B8C940C}" type="datetime1">
              <a:rPr lang="es-ES" noProof="0" smtClean="0"/>
              <a:t>23/04/2023</a:t>
            </a:fld>
            <a:endParaRPr lang="es-ES" noProof="0"/>
          </a:p>
        </p:txBody>
      </p:sp>
      <p:sp>
        <p:nvSpPr>
          <p:cNvPr id="5" name="Marcador de pie de página 4">
            <a:extLst>
              <a:ext uri="{FF2B5EF4-FFF2-40B4-BE49-F238E27FC236}">
                <a16:creationId xmlns:a16="http://schemas.microsoft.com/office/drawing/2014/main" id="{0C53F66A-C669-4D83-A278-F325DE22EAC3}"/>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6" name="Marcador de número de diapositiva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10" name="Rectángulo 9">
            <a:extLst>
              <a:ext uri="{FF2B5EF4-FFF2-40B4-BE49-F238E27FC236}">
                <a16:creationId xmlns:a16="http://schemas.microsoft.com/office/drawing/2014/main" id="{A0AFD9A3-66C4-4954-8678-720CFA24D244}"/>
              </a:ext>
            </a:extLst>
          </p:cNvPr>
          <p:cNvSpPr/>
          <p:nvPr userDrawn="1"/>
        </p:nvSpPr>
        <p:spPr>
          <a:xfrm>
            <a:off x="1379621" y="3438000"/>
            <a:ext cx="144000" cy="342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2" name="Conector recto 11">
            <a:extLst>
              <a:ext uri="{FF2B5EF4-FFF2-40B4-BE49-F238E27FC236}">
                <a16:creationId xmlns:a16="http://schemas.microsoft.com/office/drawing/2014/main" id="{08240730-69E4-4798-8578-D648F7A2C4C9}"/>
              </a:ext>
            </a:extLst>
          </p:cNvPr>
          <p:cNvCxnSpPr/>
          <p:nvPr userDrawn="1"/>
        </p:nvCxnSpPr>
        <p:spPr>
          <a:xfrm>
            <a:off x="1957137" y="5102179"/>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 name="Conector recto 12">
            <a:extLst>
              <a:ext uri="{FF2B5EF4-FFF2-40B4-BE49-F238E27FC236}">
                <a16:creationId xmlns:a16="http://schemas.microsoft.com/office/drawing/2014/main" id="{484AF3E3-F20C-4D84-A158-6DFC09B69A91}"/>
              </a:ext>
            </a:extLst>
          </p:cNvPr>
          <p:cNvCxnSpPr>
            <a:cxnSpLocks/>
          </p:cNvCxnSpPr>
          <p:nvPr userDrawn="1"/>
        </p:nvCxnSpPr>
        <p:spPr>
          <a:xfrm rot="16200000">
            <a:off x="10391274" y="685801"/>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Marcador de texto 14">
            <a:extLst>
              <a:ext uri="{FF2B5EF4-FFF2-40B4-BE49-F238E27FC236}">
                <a16:creationId xmlns:a16="http://schemas.microsoft.com/office/drawing/2014/main" id="{C32342D9-9DBE-4809-840C-62844DDC034F}"/>
              </a:ext>
            </a:extLst>
          </p:cNvPr>
          <p:cNvSpPr>
            <a:spLocks noGrp="1"/>
          </p:cNvSpPr>
          <p:nvPr>
            <p:ph type="body" sz="quarter" idx="13" hasCustomPrompt="1"/>
          </p:nvPr>
        </p:nvSpPr>
        <p:spPr>
          <a:xfrm>
            <a:off x="9416048" y="1015979"/>
            <a:ext cx="1460500" cy="481013"/>
          </a:xfrm>
        </p:spPr>
        <p:txBody>
          <a:bodyPr rtlCol="0"/>
          <a:lstStyle>
            <a:lvl1pPr marL="0" indent="0" algn="r">
              <a:buNone/>
              <a:defRPr lang="en-US" sz="3000" b="1" i="0" kern="1200" dirty="0">
                <a:solidFill>
                  <a:schemeClr val="tx2"/>
                </a:solidFill>
                <a:latin typeface="+mn-lt"/>
                <a:ea typeface="+mn-ea"/>
                <a:cs typeface="+mn-cs"/>
              </a:defRPr>
            </a:lvl1pPr>
          </a:lstStyle>
          <a:p>
            <a:pPr lvl="0" rtl="0"/>
            <a:r>
              <a:rPr lang="es-ES" noProof="0"/>
              <a:t>20XX</a:t>
            </a:r>
          </a:p>
        </p:txBody>
      </p:sp>
    </p:spTree>
    <p:extLst>
      <p:ext uri="{BB962C8B-B14F-4D97-AF65-F5344CB8AC3E}">
        <p14:creationId xmlns:p14="http://schemas.microsoft.com/office/powerpoint/2010/main" val="687446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_Dos objeto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ángulo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4" name="Marcador de texto 2">
            <a:extLst>
              <a:ext uri="{FF2B5EF4-FFF2-40B4-BE49-F238E27FC236}">
                <a16:creationId xmlns:a16="http://schemas.microsoft.com/office/drawing/2014/main" id="{4D589D6B-831D-4563-A99C-EBE2564083ED}"/>
              </a:ext>
            </a:extLst>
          </p:cNvPr>
          <p:cNvSpPr>
            <a:spLocks noGrp="1"/>
          </p:cNvSpPr>
          <p:nvPr>
            <p:ph type="body" idx="1"/>
          </p:nvPr>
        </p:nvSpPr>
        <p:spPr>
          <a:xfrm>
            <a:off x="1555328" y="2272009"/>
            <a:ext cx="4759643" cy="823912"/>
          </a:xfrm>
        </p:spPr>
        <p:txBody>
          <a:bodyPr rtlCol="0"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2" name="Título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630859"/>
            <a:ext cx="4143555" cy="1536580"/>
          </a:xfrm>
        </p:spPr>
        <p:txBody>
          <a:bodyPr rtlCol="0"/>
          <a:lstStyle>
            <a:lvl1pPr>
              <a:defRPr/>
            </a:lvl1pPr>
          </a:lstStyle>
          <a:p>
            <a:pPr rtl="0"/>
            <a:r>
              <a:rPr lang="es-ES" noProof="0"/>
              <a:t>DOS CONTENIDOS</a:t>
            </a:r>
            <a:br>
              <a:rPr lang="es-ES" noProof="0"/>
            </a:br>
            <a:r>
              <a:rPr lang="es-ES" noProof="0"/>
              <a:t>DIAPOSITIVA</a:t>
            </a:r>
          </a:p>
        </p:txBody>
      </p:sp>
      <p:sp>
        <p:nvSpPr>
          <p:cNvPr id="4" name="Marcador de fecha 3">
            <a:extLst>
              <a:ext uri="{FF2B5EF4-FFF2-40B4-BE49-F238E27FC236}">
                <a16:creationId xmlns:a16="http://schemas.microsoft.com/office/drawing/2014/main" id="{D269E74E-E12F-474D-8520-0AAEE930510D}"/>
              </a:ext>
            </a:extLst>
          </p:cNvPr>
          <p:cNvSpPr>
            <a:spLocks noGrp="1"/>
          </p:cNvSpPr>
          <p:nvPr>
            <p:ph type="dt" sz="half" idx="10"/>
          </p:nvPr>
        </p:nvSpPr>
        <p:spPr/>
        <p:txBody>
          <a:bodyPr rtlCol="0"/>
          <a:lstStyle/>
          <a:p>
            <a:pPr rtl="0"/>
            <a:fld id="{B29333F8-2A1E-4046-BA7D-9B3B2E4A90AA}" type="datetime1">
              <a:rPr lang="es-ES" noProof="0" smtClean="0"/>
              <a:t>23/04/2023</a:t>
            </a:fld>
            <a:endParaRPr lang="es-ES" noProof="0"/>
          </a:p>
        </p:txBody>
      </p:sp>
      <p:sp>
        <p:nvSpPr>
          <p:cNvPr id="5" name="Marcador de pie de página 4">
            <a:extLst>
              <a:ext uri="{FF2B5EF4-FFF2-40B4-BE49-F238E27FC236}">
                <a16:creationId xmlns:a16="http://schemas.microsoft.com/office/drawing/2014/main" id="{B9568C84-3A49-4E3F-B2E7-4CE5D636B8CB}"/>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6" name="Marcador de número de diapositiva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9" name="Rectángulo 8">
            <a:extLst>
              <a:ext uri="{FF2B5EF4-FFF2-40B4-BE49-F238E27FC236}">
                <a16:creationId xmlns:a16="http://schemas.microsoft.com/office/drawing/2014/main" id="{56D751D1-0AE0-4B49-A19D-74CA71D2C096}"/>
              </a:ext>
            </a:extLst>
          </p:cNvPr>
          <p:cNvSpPr/>
          <p:nvPr userDrawn="1"/>
        </p:nvSpPr>
        <p:spPr>
          <a:xfrm>
            <a:off x="1285167" y="871728"/>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3" name="Conector recto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Marcador de texto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8" name="Conector recto 17">
            <a:extLst>
              <a:ext uri="{FF2B5EF4-FFF2-40B4-BE49-F238E27FC236}">
                <a16:creationId xmlns:a16="http://schemas.microsoft.com/office/drawing/2014/main" id="{DB2A467A-5EC5-4E43-861E-F15D1E487F6D}"/>
              </a:ext>
            </a:extLst>
          </p:cNvPr>
          <p:cNvCxnSpPr>
            <a:cxnSpLocks/>
          </p:cNvCxnSpPr>
          <p:nvPr userDrawn="1"/>
        </p:nvCxnSpPr>
        <p:spPr>
          <a:xfrm>
            <a:off x="0" y="6168360"/>
            <a:ext cx="2268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Conector recto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0" name="Marcador de texto 4">
            <a:extLst>
              <a:ext uri="{FF2B5EF4-FFF2-40B4-BE49-F238E27FC236}">
                <a16:creationId xmlns:a16="http://schemas.microsoft.com/office/drawing/2014/main" id="{73B77664-6718-4048-AA03-DCFB4D6D880C}"/>
              </a:ext>
            </a:extLst>
          </p:cNvPr>
          <p:cNvSpPr>
            <a:spLocks noGrp="1"/>
          </p:cNvSpPr>
          <p:nvPr>
            <p:ph type="body" sz="quarter" idx="3"/>
          </p:nvPr>
        </p:nvSpPr>
        <p:spPr>
          <a:xfrm>
            <a:off x="6911272" y="2272009"/>
            <a:ext cx="4783083" cy="823912"/>
          </a:xfrm>
        </p:spPr>
        <p:txBody>
          <a:bodyPr rtlCol="0"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cxnSp>
        <p:nvCxnSpPr>
          <p:cNvPr id="22" name="Conector recto 21">
            <a:extLst>
              <a:ext uri="{FF2B5EF4-FFF2-40B4-BE49-F238E27FC236}">
                <a16:creationId xmlns:a16="http://schemas.microsoft.com/office/drawing/2014/main" id="{D6ECB7AA-A238-4E2E-8A06-0B7C8B62A61D}"/>
              </a:ext>
            </a:extLst>
          </p:cNvPr>
          <p:cNvCxnSpPr>
            <a:cxnSpLocks/>
          </p:cNvCxnSpPr>
          <p:nvPr userDrawn="1"/>
        </p:nvCxnSpPr>
        <p:spPr>
          <a:xfrm>
            <a:off x="1695391"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3" name="Conector recto 22">
            <a:extLst>
              <a:ext uri="{FF2B5EF4-FFF2-40B4-BE49-F238E27FC236}">
                <a16:creationId xmlns:a16="http://schemas.microsoft.com/office/drawing/2014/main" id="{734F3080-CEDC-41FB-BA9C-9C93575A8C71}"/>
              </a:ext>
            </a:extLst>
          </p:cNvPr>
          <p:cNvCxnSpPr>
            <a:cxnSpLocks/>
          </p:cNvCxnSpPr>
          <p:nvPr userDrawn="1"/>
        </p:nvCxnSpPr>
        <p:spPr>
          <a:xfrm>
            <a:off x="7038769"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6" name="Marcador de contenido 3">
            <a:extLst>
              <a:ext uri="{FF2B5EF4-FFF2-40B4-BE49-F238E27FC236}">
                <a16:creationId xmlns:a16="http://schemas.microsoft.com/office/drawing/2014/main" id="{757A12BA-9C40-44B2-BB42-FE7A1F89A090}"/>
              </a:ext>
            </a:extLst>
          </p:cNvPr>
          <p:cNvSpPr>
            <a:spLocks noGrp="1"/>
          </p:cNvSpPr>
          <p:nvPr>
            <p:ph sz="half" idx="15"/>
          </p:nvPr>
        </p:nvSpPr>
        <p:spPr>
          <a:xfrm>
            <a:off x="1527519" y="3386142"/>
            <a:ext cx="4783074" cy="2773258"/>
          </a:xfrm>
        </p:spPr>
        <p:txBody>
          <a:bodyPr rtlCol="0">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rtl="0"/>
            <a:r>
              <a:rPr lang="es-ES" noProof="0"/>
              <a:t>Haga clic para modificar los estilos de texto del patrón</a:t>
            </a:r>
          </a:p>
        </p:txBody>
      </p:sp>
      <p:sp>
        <p:nvSpPr>
          <p:cNvPr id="27" name="Marcador de posición de contenido 3">
            <a:extLst>
              <a:ext uri="{FF2B5EF4-FFF2-40B4-BE49-F238E27FC236}">
                <a16:creationId xmlns:a16="http://schemas.microsoft.com/office/drawing/2014/main" id="{16A390F6-1520-488F-97A9-78F0B2119006}"/>
              </a:ext>
            </a:extLst>
          </p:cNvPr>
          <p:cNvSpPr>
            <a:spLocks noGrp="1"/>
          </p:cNvSpPr>
          <p:nvPr>
            <p:ph sz="half" idx="16"/>
          </p:nvPr>
        </p:nvSpPr>
        <p:spPr>
          <a:xfrm>
            <a:off x="6911271" y="3386142"/>
            <a:ext cx="4783075" cy="2773258"/>
          </a:xfrm>
        </p:spPr>
        <p:txBody>
          <a:bodyPr rtlCol="0">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rtl="0"/>
            <a:r>
              <a:rPr lang="es-ES" noProof="0"/>
              <a:t>Haga clic para modificar los estilos de texto del patrón</a:t>
            </a:r>
          </a:p>
        </p:txBody>
      </p:sp>
    </p:spTree>
    <p:extLst>
      <p:ext uri="{BB962C8B-B14F-4D97-AF65-F5344CB8AC3E}">
        <p14:creationId xmlns:p14="http://schemas.microsoft.com/office/powerpoint/2010/main" val="359026708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_Dos objeto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ángulo 16">
            <a:extLst>
              <a:ext uri="{FF2B5EF4-FFF2-40B4-BE49-F238E27FC236}">
                <a16:creationId xmlns:a16="http://schemas.microsoft.com/office/drawing/2014/main" id="{DCC8FE21-4B79-46A0-A2D5-AA64AFC61971}"/>
              </a:ext>
            </a:extLst>
          </p:cNvPr>
          <p:cNvSpPr/>
          <p:nvPr userDrawn="1"/>
        </p:nvSpPr>
        <p:spPr>
          <a:xfrm>
            <a:off x="6096000" y="0"/>
            <a:ext cx="6096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4" name="Marcador de texto 2">
            <a:extLst>
              <a:ext uri="{FF2B5EF4-FFF2-40B4-BE49-F238E27FC236}">
                <a16:creationId xmlns:a16="http://schemas.microsoft.com/office/drawing/2014/main" id="{4D589D6B-831D-4563-A99C-EBE2564083ED}"/>
              </a:ext>
            </a:extLst>
          </p:cNvPr>
          <p:cNvSpPr>
            <a:spLocks noGrp="1"/>
          </p:cNvSpPr>
          <p:nvPr>
            <p:ph type="body" idx="1"/>
          </p:nvPr>
        </p:nvSpPr>
        <p:spPr>
          <a:xfrm>
            <a:off x="1555329" y="2272009"/>
            <a:ext cx="4540672" cy="823912"/>
          </a:xfrm>
        </p:spPr>
        <p:txBody>
          <a:bodyPr rtlCol="0" anchor="b"/>
          <a:lstStyle>
            <a:lvl1pPr marL="0" indent="0">
              <a:buNone/>
              <a:defRPr lang="en-US" sz="2500" b="1" i="0" kern="1200" dirty="0" smtClean="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2" name="Título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630859"/>
            <a:ext cx="4143555" cy="1536580"/>
          </a:xfrm>
        </p:spPr>
        <p:txBody>
          <a:bodyPr rtlCol="0"/>
          <a:lstStyle>
            <a:lvl1pPr>
              <a:defRPr>
                <a:gradFill>
                  <a:gsLst>
                    <a:gs pos="0">
                      <a:schemeClr val="bg2"/>
                    </a:gs>
                    <a:gs pos="100000">
                      <a:schemeClr val="accent1"/>
                    </a:gs>
                  </a:gsLst>
                  <a:lin ang="0" scaled="1"/>
                </a:gradFill>
              </a:defRPr>
            </a:lvl1pPr>
          </a:lstStyle>
          <a:p>
            <a:pPr rtl="0"/>
            <a:r>
              <a:rPr lang="es-ES" noProof="0"/>
              <a:t>DOS CONTENIDOS</a:t>
            </a:r>
            <a:br>
              <a:rPr lang="es-ES" noProof="0"/>
            </a:br>
            <a:r>
              <a:rPr lang="es-ES" noProof="0"/>
              <a:t>DIAPOSITIVA</a:t>
            </a:r>
          </a:p>
        </p:txBody>
      </p:sp>
      <p:sp>
        <p:nvSpPr>
          <p:cNvPr id="4" name="Marcador de fecha 3">
            <a:extLst>
              <a:ext uri="{FF2B5EF4-FFF2-40B4-BE49-F238E27FC236}">
                <a16:creationId xmlns:a16="http://schemas.microsoft.com/office/drawing/2014/main" id="{D269E74E-E12F-474D-8520-0AAEE930510D}"/>
              </a:ext>
            </a:extLst>
          </p:cNvPr>
          <p:cNvSpPr>
            <a:spLocks noGrp="1"/>
          </p:cNvSpPr>
          <p:nvPr>
            <p:ph type="dt" sz="half" idx="10"/>
          </p:nvPr>
        </p:nvSpPr>
        <p:spPr/>
        <p:txBody>
          <a:bodyPr rtlCol="0"/>
          <a:lstStyle/>
          <a:p>
            <a:pPr rtl="0"/>
            <a:fld id="{0BFDF45F-3151-45AD-B4B0-44F1388C3822}" type="datetime1">
              <a:rPr lang="es-ES" noProof="0" smtClean="0"/>
              <a:t>23/04/2023</a:t>
            </a:fld>
            <a:endParaRPr lang="es-ES" noProof="0"/>
          </a:p>
        </p:txBody>
      </p:sp>
      <p:sp>
        <p:nvSpPr>
          <p:cNvPr id="5" name="Marcador de pie de página 4">
            <a:extLst>
              <a:ext uri="{FF2B5EF4-FFF2-40B4-BE49-F238E27FC236}">
                <a16:creationId xmlns:a16="http://schemas.microsoft.com/office/drawing/2014/main" id="{B9568C84-3A49-4E3F-B2E7-4CE5D636B8CB}"/>
              </a:ext>
            </a:extLst>
          </p:cNvPr>
          <p:cNvSpPr>
            <a:spLocks noGrp="1"/>
          </p:cNvSpPr>
          <p:nvPr>
            <p:ph type="ftr" sz="quarter" idx="11"/>
          </p:nvPr>
        </p:nvSpPr>
        <p:spPr/>
        <p:txBody>
          <a:bodyPr rtlCol="0"/>
          <a:lstStyle>
            <a:lvl1pPr>
              <a:defRPr>
                <a:solidFill>
                  <a:schemeClr val="accent1"/>
                </a:solidFill>
              </a:defRPr>
            </a:lvl1pPr>
          </a:lstStyle>
          <a:p>
            <a:pPr rtl="0"/>
            <a:r>
              <a:rPr lang="es-ES" noProof="0"/>
              <a:t>Grado en Ingeniería Informática especialidad Ingeniería del Software </a:t>
            </a:r>
          </a:p>
        </p:txBody>
      </p:sp>
      <p:sp>
        <p:nvSpPr>
          <p:cNvPr id="6" name="Marcador de número de diapositiva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9" name="Rectángulo 8">
            <a:extLst>
              <a:ext uri="{FF2B5EF4-FFF2-40B4-BE49-F238E27FC236}">
                <a16:creationId xmlns:a16="http://schemas.microsoft.com/office/drawing/2014/main" id="{56D751D1-0AE0-4B49-A19D-74CA71D2C096}"/>
              </a:ext>
            </a:extLst>
          </p:cNvPr>
          <p:cNvSpPr/>
          <p:nvPr userDrawn="1"/>
        </p:nvSpPr>
        <p:spPr>
          <a:xfrm>
            <a:off x="1285167" y="871728"/>
            <a:ext cx="72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3" name="Conector recto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Marcador de texto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8" name="Conector recto 17">
            <a:extLst>
              <a:ext uri="{FF2B5EF4-FFF2-40B4-BE49-F238E27FC236}">
                <a16:creationId xmlns:a16="http://schemas.microsoft.com/office/drawing/2014/main" id="{DB2A467A-5EC5-4E43-861E-F15D1E487F6D}"/>
              </a:ext>
            </a:extLst>
          </p:cNvPr>
          <p:cNvCxnSpPr>
            <a:cxnSpLocks/>
          </p:cNvCxnSpPr>
          <p:nvPr userDrawn="1"/>
        </p:nvCxnSpPr>
        <p:spPr>
          <a:xfrm>
            <a:off x="0" y="6168360"/>
            <a:ext cx="22680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Conector recto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0" name="Marcador de texto 4">
            <a:extLst>
              <a:ext uri="{FF2B5EF4-FFF2-40B4-BE49-F238E27FC236}">
                <a16:creationId xmlns:a16="http://schemas.microsoft.com/office/drawing/2014/main" id="{73B77664-6718-4048-AA03-DCFB4D6D880C}"/>
              </a:ext>
            </a:extLst>
          </p:cNvPr>
          <p:cNvSpPr>
            <a:spLocks noGrp="1"/>
          </p:cNvSpPr>
          <p:nvPr>
            <p:ph type="body" sz="quarter" idx="3"/>
          </p:nvPr>
        </p:nvSpPr>
        <p:spPr>
          <a:xfrm>
            <a:off x="6911272" y="2272009"/>
            <a:ext cx="4783083" cy="823912"/>
          </a:xfrm>
        </p:spPr>
        <p:txBody>
          <a:bodyPr rtlCol="0"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cxnSp>
        <p:nvCxnSpPr>
          <p:cNvPr id="22" name="Conector recto 21">
            <a:extLst>
              <a:ext uri="{FF2B5EF4-FFF2-40B4-BE49-F238E27FC236}">
                <a16:creationId xmlns:a16="http://schemas.microsoft.com/office/drawing/2014/main" id="{D6ECB7AA-A238-4E2E-8A06-0B7C8B62A61D}"/>
              </a:ext>
            </a:extLst>
          </p:cNvPr>
          <p:cNvCxnSpPr>
            <a:cxnSpLocks/>
          </p:cNvCxnSpPr>
          <p:nvPr userDrawn="1"/>
        </p:nvCxnSpPr>
        <p:spPr>
          <a:xfrm>
            <a:off x="1695391" y="322696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3" name="Conector recto 22">
            <a:extLst>
              <a:ext uri="{FF2B5EF4-FFF2-40B4-BE49-F238E27FC236}">
                <a16:creationId xmlns:a16="http://schemas.microsoft.com/office/drawing/2014/main" id="{734F3080-CEDC-41FB-BA9C-9C93575A8C71}"/>
              </a:ext>
            </a:extLst>
          </p:cNvPr>
          <p:cNvCxnSpPr>
            <a:cxnSpLocks/>
          </p:cNvCxnSpPr>
          <p:nvPr userDrawn="1"/>
        </p:nvCxnSpPr>
        <p:spPr>
          <a:xfrm>
            <a:off x="7038769"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8" name="Marcador de contenido 3">
            <a:extLst>
              <a:ext uri="{FF2B5EF4-FFF2-40B4-BE49-F238E27FC236}">
                <a16:creationId xmlns:a16="http://schemas.microsoft.com/office/drawing/2014/main" id="{80E9747C-D5E4-4606-9D3D-103BF578726B}"/>
              </a:ext>
            </a:extLst>
          </p:cNvPr>
          <p:cNvSpPr>
            <a:spLocks noGrp="1"/>
          </p:cNvSpPr>
          <p:nvPr>
            <p:ph sz="half" idx="17"/>
          </p:nvPr>
        </p:nvSpPr>
        <p:spPr>
          <a:xfrm>
            <a:off x="1527519" y="3386142"/>
            <a:ext cx="4559068" cy="2773258"/>
          </a:xfrm>
        </p:spPr>
        <p:txBody>
          <a:bodyPr rtlCol="0">
            <a:normAutofit/>
          </a:bodyPr>
          <a:lstStyle>
            <a:lvl1pPr marL="180000" indent="-180000" algn="l" defTabSz="914400" rtl="0" eaLnBrk="1" latinLnBrk="0" hangingPunct="1">
              <a:lnSpc>
                <a:spcPct val="100000"/>
              </a:lnSpc>
              <a:spcBef>
                <a:spcPts val="600"/>
              </a:spcBef>
              <a:buClr>
                <a:schemeClr val="bg2"/>
              </a:buClr>
              <a:buFont typeface="Arial" panose="020B0604020202020204" pitchFamily="34" charset="0"/>
              <a:buChar char="•"/>
              <a:defRPr lang="en-US" sz="1600" i="0" kern="1200" dirty="0" smtClean="0">
                <a:solidFill>
                  <a:schemeClr val="tx1">
                    <a:lumMod val="75000"/>
                    <a:lumOff val="25000"/>
                  </a:schemeClr>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rtl="0"/>
            <a:r>
              <a:rPr lang="es-ES" noProof="0"/>
              <a:t>Haga clic para modificar los estilos de texto del patrón</a:t>
            </a:r>
          </a:p>
        </p:txBody>
      </p:sp>
      <p:sp>
        <p:nvSpPr>
          <p:cNvPr id="29" name="Marcador de posición de contenido 3">
            <a:extLst>
              <a:ext uri="{FF2B5EF4-FFF2-40B4-BE49-F238E27FC236}">
                <a16:creationId xmlns:a16="http://schemas.microsoft.com/office/drawing/2014/main" id="{C45F91F2-CC9B-43AA-A5DF-A0BCEB342754}"/>
              </a:ext>
            </a:extLst>
          </p:cNvPr>
          <p:cNvSpPr>
            <a:spLocks noGrp="1"/>
          </p:cNvSpPr>
          <p:nvPr>
            <p:ph sz="half" idx="18"/>
          </p:nvPr>
        </p:nvSpPr>
        <p:spPr>
          <a:xfrm>
            <a:off x="6911271" y="3386142"/>
            <a:ext cx="4783069" cy="2773258"/>
          </a:xfrm>
        </p:spPr>
        <p:txBody>
          <a:bodyPr rtlCol="0">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rtl="0"/>
            <a:r>
              <a:rPr lang="es-ES" noProof="0"/>
              <a:t>Haga clic para modificar los estilos de texto del patrón</a:t>
            </a:r>
          </a:p>
        </p:txBody>
      </p:sp>
    </p:spTree>
    <p:extLst>
      <p:ext uri="{BB962C8B-B14F-4D97-AF65-F5344CB8AC3E}">
        <p14:creationId xmlns:p14="http://schemas.microsoft.com/office/powerpoint/2010/main" val="61179243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magen y títu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6" name="Rectángulo 15">
            <a:extLst>
              <a:ext uri="{FF2B5EF4-FFF2-40B4-BE49-F238E27FC236}">
                <a16:creationId xmlns:a16="http://schemas.microsoft.com/office/drawing/2014/main" id="{77FDF157-A493-4A5F-9B08-356A30F203CD}"/>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53B0ED56-F1B1-4DBE-9DF3-13C23A2BEF6D}"/>
              </a:ext>
            </a:extLst>
          </p:cNvPr>
          <p:cNvSpPr>
            <a:spLocks noGrp="1"/>
          </p:cNvSpPr>
          <p:nvPr>
            <p:ph type="title" hasCustomPrompt="1"/>
          </p:nvPr>
        </p:nvSpPr>
        <p:spPr>
          <a:xfrm>
            <a:off x="928800" y="472822"/>
            <a:ext cx="10515600" cy="1325563"/>
          </a:xfrm>
        </p:spPr>
        <p:txBody>
          <a:bodyPr rtlCol="0"/>
          <a:lstStyle>
            <a:lvl1pPr>
              <a:defRPr/>
            </a:lvl1pPr>
          </a:lstStyle>
          <a:p>
            <a:pPr rtl="0"/>
            <a:r>
              <a:rPr lang="es-ES" noProof="0"/>
              <a:t>DIAPOSITIVA DE IMAGEN</a:t>
            </a:r>
          </a:p>
        </p:txBody>
      </p:sp>
      <p:sp>
        <p:nvSpPr>
          <p:cNvPr id="5" name="Marcador de fecha 4">
            <a:extLst>
              <a:ext uri="{FF2B5EF4-FFF2-40B4-BE49-F238E27FC236}">
                <a16:creationId xmlns:a16="http://schemas.microsoft.com/office/drawing/2014/main" id="{E5D93C86-ABD2-4554-A6DC-88EB255699E1}"/>
              </a:ext>
            </a:extLst>
          </p:cNvPr>
          <p:cNvSpPr>
            <a:spLocks noGrp="1"/>
          </p:cNvSpPr>
          <p:nvPr>
            <p:ph type="dt" sz="half" idx="10"/>
          </p:nvPr>
        </p:nvSpPr>
        <p:spPr/>
        <p:txBody>
          <a:bodyPr rtlCol="0"/>
          <a:lstStyle/>
          <a:p>
            <a:pPr rtl="0"/>
            <a:fld id="{1941478F-5EB3-435E-A3C4-900D6D155B3A}" type="datetime1">
              <a:rPr lang="es-ES" noProof="0" smtClean="0"/>
              <a:t>23/04/2023</a:t>
            </a:fld>
            <a:endParaRPr lang="es-ES" noProof="0"/>
          </a:p>
        </p:txBody>
      </p:sp>
      <p:sp>
        <p:nvSpPr>
          <p:cNvPr id="6" name="Marcador de pie de página 5">
            <a:extLst>
              <a:ext uri="{FF2B5EF4-FFF2-40B4-BE49-F238E27FC236}">
                <a16:creationId xmlns:a16="http://schemas.microsoft.com/office/drawing/2014/main" id="{54E45015-FD92-48FC-8C28-ACCBC8BAB980}"/>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7" name="Marcador de número de diapositiva 6">
            <a:extLst>
              <a:ext uri="{FF2B5EF4-FFF2-40B4-BE49-F238E27FC236}">
                <a16:creationId xmlns:a16="http://schemas.microsoft.com/office/drawing/2014/main" id="{1AC07E4C-515F-4DA3-9B83-5C6CE5B980C2}"/>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8" name="Rectángulo 7">
            <a:extLst>
              <a:ext uri="{FF2B5EF4-FFF2-40B4-BE49-F238E27FC236}">
                <a16:creationId xmlns:a16="http://schemas.microsoft.com/office/drawing/2014/main" id="{BD1F59C3-73BF-4D90-B580-4014C2B27C2C}"/>
              </a:ext>
            </a:extLst>
          </p:cNvPr>
          <p:cNvSpPr/>
          <p:nvPr userDrawn="1"/>
        </p:nvSpPr>
        <p:spPr>
          <a:xfrm>
            <a:off x="687289" y="0"/>
            <a:ext cx="72000" cy="1289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1" name="Conector recto 10">
            <a:extLst>
              <a:ext uri="{FF2B5EF4-FFF2-40B4-BE49-F238E27FC236}">
                <a16:creationId xmlns:a16="http://schemas.microsoft.com/office/drawing/2014/main" id="{2891E214-8AE6-4CA6-B994-7A8BDD0B394C}"/>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2" name="Marcador de texto 15">
            <a:extLst>
              <a:ext uri="{FF2B5EF4-FFF2-40B4-BE49-F238E27FC236}">
                <a16:creationId xmlns:a16="http://schemas.microsoft.com/office/drawing/2014/main" id="{C95F487E-1B8C-4FBA-95B3-043C11DA1E65}"/>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4" name="Conector recto 13">
            <a:extLst>
              <a:ext uri="{FF2B5EF4-FFF2-40B4-BE49-F238E27FC236}">
                <a16:creationId xmlns:a16="http://schemas.microsoft.com/office/drawing/2014/main" id="{AB912DCD-5EAD-419F-BF95-02B45172EDB0}"/>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0" name="Marcador de posición de imagen 19">
            <a:extLst>
              <a:ext uri="{FF2B5EF4-FFF2-40B4-BE49-F238E27FC236}">
                <a16:creationId xmlns:a16="http://schemas.microsoft.com/office/drawing/2014/main" id="{E570BBF0-DF30-4898-89DD-8E929C0AD0B3}"/>
              </a:ext>
            </a:extLst>
          </p:cNvPr>
          <p:cNvSpPr>
            <a:spLocks noGrp="1"/>
          </p:cNvSpPr>
          <p:nvPr>
            <p:ph type="pic" sz="quarter" idx="15"/>
          </p:nvPr>
        </p:nvSpPr>
        <p:spPr>
          <a:xfrm>
            <a:off x="0" y="1659525"/>
            <a:ext cx="12192000" cy="4517136"/>
          </a:xfrm>
          <a:solidFill>
            <a:schemeClr val="bg1">
              <a:alpha val="50000"/>
            </a:schemeClr>
          </a:solidFill>
        </p:spPr>
        <p:txBody>
          <a:bodyPr rtlCol="0" anchor="ctr" anchorCtr="0">
            <a:normAutofit/>
          </a:bodyPr>
          <a:lstStyle>
            <a:lvl1pPr marL="0" indent="0" algn="ctr">
              <a:buNone/>
              <a:defRPr sz="1500"/>
            </a:lvl1pPr>
          </a:lstStyle>
          <a:p>
            <a:pPr rtl="0"/>
            <a:r>
              <a:rPr lang="es-ES" noProof="0"/>
              <a:t>Haga clic en el icono para agregar una imagen</a:t>
            </a:r>
          </a:p>
        </p:txBody>
      </p:sp>
    </p:spTree>
    <p:extLst>
      <p:ext uri="{BB962C8B-B14F-4D97-AF65-F5344CB8AC3E}">
        <p14:creationId xmlns:p14="http://schemas.microsoft.com/office/powerpoint/2010/main" val="280432710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Imagen y título">
    <p:bg>
      <p:bgPr>
        <a:solidFill>
          <a:schemeClr val="bg1"/>
        </a:solidFill>
        <a:effectLst/>
      </p:bgPr>
    </p:bg>
    <p:spTree>
      <p:nvGrpSpPr>
        <p:cNvPr id="1" name=""/>
        <p:cNvGrpSpPr/>
        <p:nvPr/>
      </p:nvGrpSpPr>
      <p:grpSpPr>
        <a:xfrm>
          <a:off x="0" y="0"/>
          <a:ext cx="0" cy="0"/>
          <a:chOff x="0" y="0"/>
          <a:chExt cx="0" cy="0"/>
        </a:xfrm>
      </p:grpSpPr>
      <p:sp>
        <p:nvSpPr>
          <p:cNvPr id="13" name="Rectángulo 12">
            <a:extLst>
              <a:ext uri="{FF2B5EF4-FFF2-40B4-BE49-F238E27FC236}">
                <a16:creationId xmlns:a16="http://schemas.microsoft.com/office/drawing/2014/main" id="{D0DB8CD8-F2C6-48F5-8A73-E5FB643BC475}"/>
              </a:ext>
            </a:extLst>
          </p:cNvPr>
          <p:cNvSpPr/>
          <p:nvPr userDrawn="1"/>
        </p:nvSpPr>
        <p:spPr>
          <a:xfrm>
            <a:off x="0" y="5532437"/>
            <a:ext cx="12192000" cy="1325563"/>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53B0ED56-F1B1-4DBE-9DF3-13C23A2BEF6D}"/>
              </a:ext>
            </a:extLst>
          </p:cNvPr>
          <p:cNvSpPr>
            <a:spLocks noGrp="1"/>
          </p:cNvSpPr>
          <p:nvPr>
            <p:ph type="title" hasCustomPrompt="1"/>
          </p:nvPr>
        </p:nvSpPr>
        <p:spPr>
          <a:xfrm>
            <a:off x="928800" y="472822"/>
            <a:ext cx="10515600" cy="1325563"/>
          </a:xfrm>
        </p:spPr>
        <p:txBody>
          <a:bodyPr rtlCol="0"/>
          <a:lstStyle>
            <a:lvl1pPr>
              <a:defRPr>
                <a:gradFill>
                  <a:gsLst>
                    <a:gs pos="0">
                      <a:schemeClr val="bg2"/>
                    </a:gs>
                    <a:gs pos="100000">
                      <a:schemeClr val="accent1"/>
                    </a:gs>
                  </a:gsLst>
                  <a:lin ang="0" scaled="1"/>
                </a:gradFill>
              </a:defRPr>
            </a:lvl1pPr>
          </a:lstStyle>
          <a:p>
            <a:pPr rtl="0"/>
            <a:r>
              <a:rPr lang="es-ES" noProof="0"/>
              <a:t>DIAPOSITIVA DE IMAGEN</a:t>
            </a:r>
          </a:p>
        </p:txBody>
      </p:sp>
      <p:sp>
        <p:nvSpPr>
          <p:cNvPr id="5" name="Marcador de fecha 4">
            <a:extLst>
              <a:ext uri="{FF2B5EF4-FFF2-40B4-BE49-F238E27FC236}">
                <a16:creationId xmlns:a16="http://schemas.microsoft.com/office/drawing/2014/main" id="{E5D93C86-ABD2-4554-A6DC-88EB255699E1}"/>
              </a:ext>
            </a:extLst>
          </p:cNvPr>
          <p:cNvSpPr>
            <a:spLocks noGrp="1"/>
          </p:cNvSpPr>
          <p:nvPr>
            <p:ph type="dt" sz="half" idx="10"/>
          </p:nvPr>
        </p:nvSpPr>
        <p:spPr/>
        <p:txBody>
          <a:bodyPr rtlCol="0"/>
          <a:lstStyle/>
          <a:p>
            <a:pPr rtl="0"/>
            <a:fld id="{A6611FA7-16FF-407E-AB03-A7B323F2BADE}" type="datetime1">
              <a:rPr lang="es-ES" noProof="0" smtClean="0"/>
              <a:t>23/04/2023</a:t>
            </a:fld>
            <a:endParaRPr lang="es-ES" noProof="0"/>
          </a:p>
        </p:txBody>
      </p:sp>
      <p:sp>
        <p:nvSpPr>
          <p:cNvPr id="6" name="Marcador de pie de página 5">
            <a:extLst>
              <a:ext uri="{FF2B5EF4-FFF2-40B4-BE49-F238E27FC236}">
                <a16:creationId xmlns:a16="http://schemas.microsoft.com/office/drawing/2014/main" id="{54E45015-FD92-48FC-8C28-ACCBC8BAB980}"/>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7" name="Marcador de número de diapositiva 6">
            <a:extLst>
              <a:ext uri="{FF2B5EF4-FFF2-40B4-BE49-F238E27FC236}">
                <a16:creationId xmlns:a16="http://schemas.microsoft.com/office/drawing/2014/main" id="{1AC07E4C-515F-4DA3-9B83-5C6CE5B980C2}"/>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8" name="Rectángulo 7">
            <a:extLst>
              <a:ext uri="{FF2B5EF4-FFF2-40B4-BE49-F238E27FC236}">
                <a16:creationId xmlns:a16="http://schemas.microsoft.com/office/drawing/2014/main" id="{BD1F59C3-73BF-4D90-B580-4014C2B27C2C}"/>
              </a:ext>
            </a:extLst>
          </p:cNvPr>
          <p:cNvSpPr/>
          <p:nvPr userDrawn="1"/>
        </p:nvSpPr>
        <p:spPr>
          <a:xfrm>
            <a:off x="687289" y="0"/>
            <a:ext cx="72000" cy="128930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1" name="Conector recto 10">
            <a:extLst>
              <a:ext uri="{FF2B5EF4-FFF2-40B4-BE49-F238E27FC236}">
                <a16:creationId xmlns:a16="http://schemas.microsoft.com/office/drawing/2014/main" id="{2891E214-8AE6-4CA6-B994-7A8BDD0B394C}"/>
              </a:ext>
            </a:extLst>
          </p:cNvPr>
          <p:cNvCxnSpPr>
            <a:cxnSpLocks/>
          </p:cNvCxnSpPr>
          <p:nvPr userDrawn="1"/>
        </p:nvCxnSpPr>
        <p:spPr>
          <a:xfrm>
            <a:off x="11190767" y="800959"/>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Marcador de texto 15">
            <a:extLst>
              <a:ext uri="{FF2B5EF4-FFF2-40B4-BE49-F238E27FC236}">
                <a16:creationId xmlns:a16="http://schemas.microsoft.com/office/drawing/2014/main" id="{C95F487E-1B8C-4FBA-95B3-043C11DA1E65}"/>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accent1"/>
                </a:solidFill>
              </a:defRPr>
            </a:lvl1pPr>
          </a:lstStyle>
          <a:p>
            <a:pPr lvl="0" rtl="0"/>
            <a:r>
              <a:rPr lang="es-ES" noProof="0"/>
              <a:t>20XX</a:t>
            </a:r>
          </a:p>
        </p:txBody>
      </p:sp>
      <p:cxnSp>
        <p:nvCxnSpPr>
          <p:cNvPr id="14" name="Conector recto 13">
            <a:extLst>
              <a:ext uri="{FF2B5EF4-FFF2-40B4-BE49-F238E27FC236}">
                <a16:creationId xmlns:a16="http://schemas.microsoft.com/office/drawing/2014/main" id="{AB912DCD-5EAD-419F-BF95-02B45172EDB0}"/>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0" name="Marcador de posición de imagen 19">
            <a:extLst>
              <a:ext uri="{FF2B5EF4-FFF2-40B4-BE49-F238E27FC236}">
                <a16:creationId xmlns:a16="http://schemas.microsoft.com/office/drawing/2014/main" id="{E570BBF0-DF30-4898-89DD-8E929C0AD0B3}"/>
              </a:ext>
            </a:extLst>
          </p:cNvPr>
          <p:cNvSpPr>
            <a:spLocks noGrp="1"/>
          </p:cNvSpPr>
          <p:nvPr>
            <p:ph type="pic" sz="quarter" idx="15"/>
          </p:nvPr>
        </p:nvSpPr>
        <p:spPr>
          <a:xfrm>
            <a:off x="0" y="1659525"/>
            <a:ext cx="12192000" cy="3872910"/>
          </a:xfrm>
          <a:solidFill>
            <a:schemeClr val="bg1">
              <a:alpha val="50000"/>
            </a:schemeClr>
          </a:solidFill>
        </p:spPr>
        <p:txBody>
          <a:bodyPr rtlCol="0" anchor="ctr" anchorCtr="0">
            <a:normAutofit/>
          </a:bodyPr>
          <a:lstStyle>
            <a:lvl1pPr marL="0" indent="0" algn="ctr">
              <a:buNone/>
              <a:defRPr sz="1500"/>
            </a:lvl1pPr>
          </a:lstStyle>
          <a:p>
            <a:pPr rtl="0"/>
            <a:r>
              <a:rPr lang="es-ES" noProof="0"/>
              <a:t>Haga clic en el icono para agregar una imagen</a:t>
            </a:r>
          </a:p>
        </p:txBody>
      </p:sp>
      <p:cxnSp>
        <p:nvCxnSpPr>
          <p:cNvPr id="15" name="Conector recto 14">
            <a:extLst>
              <a:ext uri="{FF2B5EF4-FFF2-40B4-BE49-F238E27FC236}">
                <a16:creationId xmlns:a16="http://schemas.microsoft.com/office/drawing/2014/main" id="{E25C7F29-6151-4F91-80D1-C96C51C06795}"/>
              </a:ext>
            </a:extLst>
          </p:cNvPr>
          <p:cNvCxnSpPr>
            <a:cxnSpLocks/>
          </p:cNvCxnSpPr>
          <p:nvPr userDrawn="1"/>
        </p:nvCxnSpPr>
        <p:spPr>
          <a:xfrm>
            <a:off x="0" y="6168360"/>
            <a:ext cx="2268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341077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_Imagen y títu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Rectángulo 12">
            <a:extLst>
              <a:ext uri="{FF2B5EF4-FFF2-40B4-BE49-F238E27FC236}">
                <a16:creationId xmlns:a16="http://schemas.microsoft.com/office/drawing/2014/main" id="{E50F2065-1E46-45F4-8B82-40AFF3B380E4}"/>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53B0ED56-F1B1-4DBE-9DF3-13C23A2BEF6D}"/>
              </a:ext>
            </a:extLst>
          </p:cNvPr>
          <p:cNvSpPr>
            <a:spLocks noGrp="1"/>
          </p:cNvSpPr>
          <p:nvPr>
            <p:ph type="title" hasCustomPrompt="1"/>
          </p:nvPr>
        </p:nvSpPr>
        <p:spPr>
          <a:xfrm>
            <a:off x="928800" y="472822"/>
            <a:ext cx="10515600" cy="1325563"/>
          </a:xfrm>
        </p:spPr>
        <p:txBody>
          <a:bodyPr rtlCol="0"/>
          <a:lstStyle>
            <a:lvl1pPr>
              <a:defRPr/>
            </a:lvl1pPr>
          </a:lstStyle>
          <a:p>
            <a:pPr rtl="0"/>
            <a:r>
              <a:rPr lang="es-ES" noProof="0"/>
              <a:t>DIAPOSITIVA DE IMAGEN</a:t>
            </a:r>
          </a:p>
        </p:txBody>
      </p:sp>
      <p:sp>
        <p:nvSpPr>
          <p:cNvPr id="5" name="Marcador de fecha 4">
            <a:extLst>
              <a:ext uri="{FF2B5EF4-FFF2-40B4-BE49-F238E27FC236}">
                <a16:creationId xmlns:a16="http://schemas.microsoft.com/office/drawing/2014/main" id="{E5D93C86-ABD2-4554-A6DC-88EB255699E1}"/>
              </a:ext>
            </a:extLst>
          </p:cNvPr>
          <p:cNvSpPr>
            <a:spLocks noGrp="1"/>
          </p:cNvSpPr>
          <p:nvPr>
            <p:ph type="dt" sz="half" idx="10"/>
          </p:nvPr>
        </p:nvSpPr>
        <p:spPr/>
        <p:txBody>
          <a:bodyPr rtlCol="0"/>
          <a:lstStyle/>
          <a:p>
            <a:pPr rtl="0"/>
            <a:fld id="{008D30FF-9836-41A8-8F32-70427B04DDCA}" type="datetime1">
              <a:rPr lang="es-ES" noProof="0" smtClean="0"/>
              <a:t>23/04/2023</a:t>
            </a:fld>
            <a:endParaRPr lang="es-ES" noProof="0"/>
          </a:p>
        </p:txBody>
      </p:sp>
      <p:sp>
        <p:nvSpPr>
          <p:cNvPr id="6" name="Marcador de pie de página 5">
            <a:extLst>
              <a:ext uri="{FF2B5EF4-FFF2-40B4-BE49-F238E27FC236}">
                <a16:creationId xmlns:a16="http://schemas.microsoft.com/office/drawing/2014/main" id="{54E45015-FD92-48FC-8C28-ACCBC8BAB980}"/>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7" name="Marcador de número de diapositiva 6">
            <a:extLst>
              <a:ext uri="{FF2B5EF4-FFF2-40B4-BE49-F238E27FC236}">
                <a16:creationId xmlns:a16="http://schemas.microsoft.com/office/drawing/2014/main" id="{1AC07E4C-515F-4DA3-9B83-5C6CE5B980C2}"/>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8" name="Rectángulo 7">
            <a:extLst>
              <a:ext uri="{FF2B5EF4-FFF2-40B4-BE49-F238E27FC236}">
                <a16:creationId xmlns:a16="http://schemas.microsoft.com/office/drawing/2014/main" id="{BD1F59C3-73BF-4D90-B580-4014C2B27C2C}"/>
              </a:ext>
            </a:extLst>
          </p:cNvPr>
          <p:cNvSpPr/>
          <p:nvPr userDrawn="1"/>
        </p:nvSpPr>
        <p:spPr>
          <a:xfrm>
            <a:off x="687289" y="0"/>
            <a:ext cx="72000" cy="1289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0" name="Marcador de posición de imagen 19">
            <a:extLst>
              <a:ext uri="{FF2B5EF4-FFF2-40B4-BE49-F238E27FC236}">
                <a16:creationId xmlns:a16="http://schemas.microsoft.com/office/drawing/2014/main" id="{E570BBF0-DF30-4898-89DD-8E929C0AD0B3}"/>
              </a:ext>
            </a:extLst>
          </p:cNvPr>
          <p:cNvSpPr>
            <a:spLocks noGrp="1"/>
          </p:cNvSpPr>
          <p:nvPr>
            <p:ph type="pic" sz="quarter" idx="15"/>
          </p:nvPr>
        </p:nvSpPr>
        <p:spPr>
          <a:xfrm>
            <a:off x="246000" y="1659525"/>
            <a:ext cx="11700000" cy="4517136"/>
          </a:xfrm>
          <a:solidFill>
            <a:schemeClr val="bg1">
              <a:alpha val="50000"/>
            </a:schemeClr>
          </a:solidFill>
        </p:spPr>
        <p:txBody>
          <a:bodyPr rtlCol="0" anchor="ctr" anchorCtr="0">
            <a:normAutofit/>
          </a:bodyPr>
          <a:lstStyle>
            <a:lvl1pPr marL="0" indent="0" algn="ctr">
              <a:buNone/>
              <a:defRPr sz="1500"/>
            </a:lvl1pPr>
          </a:lstStyle>
          <a:p>
            <a:pPr rtl="0"/>
            <a:r>
              <a:rPr lang="es-ES" noProof="0"/>
              <a:t>Haga clic en el icono para agregar una imagen</a:t>
            </a:r>
          </a:p>
        </p:txBody>
      </p:sp>
      <p:cxnSp>
        <p:nvCxnSpPr>
          <p:cNvPr id="15" name="Conector recto 14">
            <a:extLst>
              <a:ext uri="{FF2B5EF4-FFF2-40B4-BE49-F238E27FC236}">
                <a16:creationId xmlns:a16="http://schemas.microsoft.com/office/drawing/2014/main" id="{2A58BD2B-1B9B-49E6-8C1A-77F7A60420D7}"/>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7" name="Marcador de texto 15">
            <a:extLst>
              <a:ext uri="{FF2B5EF4-FFF2-40B4-BE49-F238E27FC236}">
                <a16:creationId xmlns:a16="http://schemas.microsoft.com/office/drawing/2014/main" id="{A17DA84B-7C7B-413F-9A4E-88B7975E1CBB}"/>
              </a:ext>
            </a:extLst>
          </p:cNvPr>
          <p:cNvSpPr>
            <a:spLocks noGrp="1"/>
          </p:cNvSpPr>
          <p:nvPr>
            <p:ph type="body" sz="quarter" idx="14" hasCustomPrompt="1"/>
          </p:nvPr>
        </p:nvSpPr>
        <p:spPr>
          <a:xfrm>
            <a:off x="10832539"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8" name="Conector recto 17">
            <a:extLst>
              <a:ext uri="{FF2B5EF4-FFF2-40B4-BE49-F238E27FC236}">
                <a16:creationId xmlns:a16="http://schemas.microsoft.com/office/drawing/2014/main" id="{453C73EB-9DF5-425B-B9EA-BADEC3467080}"/>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4709916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_Imagen y títu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ángulo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4" name="Marcador de posición de imagen 19">
            <a:extLst>
              <a:ext uri="{FF2B5EF4-FFF2-40B4-BE49-F238E27FC236}">
                <a16:creationId xmlns:a16="http://schemas.microsoft.com/office/drawing/2014/main" id="{90DA0444-D1E1-48F5-9158-243679F7B638}"/>
              </a:ext>
            </a:extLst>
          </p:cNvPr>
          <p:cNvSpPr>
            <a:spLocks noGrp="1"/>
          </p:cNvSpPr>
          <p:nvPr>
            <p:ph type="pic" sz="quarter" idx="15"/>
          </p:nvPr>
        </p:nvSpPr>
        <p:spPr>
          <a:xfrm>
            <a:off x="0" y="2167439"/>
            <a:ext cx="12192000" cy="4009222"/>
          </a:xfrm>
          <a:solidFill>
            <a:schemeClr val="bg1">
              <a:alpha val="50000"/>
            </a:schemeClr>
          </a:solidFill>
        </p:spPr>
        <p:txBody>
          <a:bodyPr rtlCol="0" anchor="ctr" anchorCtr="0">
            <a:normAutofit/>
          </a:bodyPr>
          <a:lstStyle>
            <a:lvl1pPr marL="0" indent="0" algn="ctr">
              <a:buNone/>
              <a:defRPr sz="1500"/>
            </a:lvl1pPr>
          </a:lstStyle>
          <a:p>
            <a:pPr rtl="0"/>
            <a:r>
              <a:rPr lang="es-ES" noProof="0"/>
              <a:t>Haga clic en el icono para agregar una imagen</a:t>
            </a:r>
          </a:p>
        </p:txBody>
      </p:sp>
      <p:sp>
        <p:nvSpPr>
          <p:cNvPr id="2" name="Título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630859"/>
            <a:ext cx="4143555" cy="1536580"/>
          </a:xfrm>
        </p:spPr>
        <p:txBody>
          <a:bodyPr rtlCol="0"/>
          <a:lstStyle>
            <a:lvl1pPr>
              <a:defRPr/>
            </a:lvl1pPr>
          </a:lstStyle>
          <a:p>
            <a:pPr rtl="0"/>
            <a:r>
              <a:rPr lang="es-ES" noProof="0"/>
              <a:t>IMAGEN</a:t>
            </a:r>
            <a:br>
              <a:rPr lang="es-ES" noProof="0"/>
            </a:br>
            <a:r>
              <a:rPr lang="es-ES" noProof="0"/>
              <a:t>DIAPOSITIVA</a:t>
            </a:r>
          </a:p>
        </p:txBody>
      </p:sp>
      <p:sp>
        <p:nvSpPr>
          <p:cNvPr id="4" name="Marcador de fecha 3">
            <a:extLst>
              <a:ext uri="{FF2B5EF4-FFF2-40B4-BE49-F238E27FC236}">
                <a16:creationId xmlns:a16="http://schemas.microsoft.com/office/drawing/2014/main" id="{D269E74E-E12F-474D-8520-0AAEE930510D}"/>
              </a:ext>
            </a:extLst>
          </p:cNvPr>
          <p:cNvSpPr>
            <a:spLocks noGrp="1"/>
          </p:cNvSpPr>
          <p:nvPr>
            <p:ph type="dt" sz="half" idx="10"/>
          </p:nvPr>
        </p:nvSpPr>
        <p:spPr/>
        <p:txBody>
          <a:bodyPr rtlCol="0"/>
          <a:lstStyle/>
          <a:p>
            <a:pPr rtl="0"/>
            <a:fld id="{419FD4B8-E958-4AE2-9FBE-B59E626DCA3A}" type="datetime1">
              <a:rPr lang="es-ES" noProof="0" smtClean="0"/>
              <a:t>23/04/2023</a:t>
            </a:fld>
            <a:endParaRPr lang="es-ES" noProof="0"/>
          </a:p>
        </p:txBody>
      </p:sp>
      <p:sp>
        <p:nvSpPr>
          <p:cNvPr id="5" name="Marcador de pie de página 4">
            <a:extLst>
              <a:ext uri="{FF2B5EF4-FFF2-40B4-BE49-F238E27FC236}">
                <a16:creationId xmlns:a16="http://schemas.microsoft.com/office/drawing/2014/main" id="{B9568C84-3A49-4E3F-B2E7-4CE5D636B8CB}"/>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6" name="Marcador de número de diapositiva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9" name="Rectángulo 8">
            <a:extLst>
              <a:ext uri="{FF2B5EF4-FFF2-40B4-BE49-F238E27FC236}">
                <a16:creationId xmlns:a16="http://schemas.microsoft.com/office/drawing/2014/main" id="{56D751D1-0AE0-4B49-A19D-74CA71D2C096}"/>
              </a:ext>
            </a:extLst>
          </p:cNvPr>
          <p:cNvSpPr/>
          <p:nvPr userDrawn="1"/>
        </p:nvSpPr>
        <p:spPr>
          <a:xfrm>
            <a:off x="1285167" y="871728"/>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3" name="Conector recto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Marcador de texto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9" name="Conector recto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7913910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5_Imagen y título">
    <p:bg>
      <p:bgPr>
        <a:solidFill>
          <a:schemeClr val="bg1"/>
        </a:solidFill>
        <a:effectLst/>
      </p:bgPr>
    </p:bg>
    <p:spTree>
      <p:nvGrpSpPr>
        <p:cNvPr id="1" name=""/>
        <p:cNvGrpSpPr/>
        <p:nvPr/>
      </p:nvGrpSpPr>
      <p:grpSpPr>
        <a:xfrm>
          <a:off x="0" y="0"/>
          <a:ext cx="0" cy="0"/>
          <a:chOff x="0" y="0"/>
          <a:chExt cx="0" cy="0"/>
        </a:xfrm>
      </p:grpSpPr>
      <p:sp>
        <p:nvSpPr>
          <p:cNvPr id="25" name="Marcador de posición de imagen 24">
            <a:extLst>
              <a:ext uri="{FF2B5EF4-FFF2-40B4-BE49-F238E27FC236}">
                <a16:creationId xmlns:a16="http://schemas.microsoft.com/office/drawing/2014/main" id="{4FC6DCA8-CFF5-4F20-A410-C3EA0873DEFA}"/>
              </a:ext>
            </a:extLst>
          </p:cNvPr>
          <p:cNvSpPr>
            <a:spLocks noGrp="1"/>
          </p:cNvSpPr>
          <p:nvPr>
            <p:ph type="pic" sz="quarter" idx="15"/>
          </p:nvPr>
        </p:nvSpPr>
        <p:spPr>
          <a:xfrm>
            <a:off x="0" y="0"/>
            <a:ext cx="12191999" cy="4251153"/>
          </a:xfrm>
          <a:custGeom>
            <a:avLst/>
            <a:gdLst>
              <a:gd name="connsiteX0" fmla="*/ 0 w 12191999"/>
              <a:gd name="connsiteY0" fmla="*/ 0 h 4251153"/>
              <a:gd name="connsiteX1" fmla="*/ 12191999 w 12191999"/>
              <a:gd name="connsiteY1" fmla="*/ 0 h 4251153"/>
              <a:gd name="connsiteX2" fmla="*/ 12191999 w 12191999"/>
              <a:gd name="connsiteY2" fmla="*/ 795243 h 4251153"/>
              <a:gd name="connsiteX3" fmla="*/ 11190767 w 12191999"/>
              <a:gd name="connsiteY3" fmla="*/ 795243 h 4251153"/>
              <a:gd name="connsiteX4" fmla="*/ 11190767 w 12191999"/>
              <a:gd name="connsiteY4" fmla="*/ 802443 h 4251153"/>
              <a:gd name="connsiteX5" fmla="*/ 12191999 w 12191999"/>
              <a:gd name="connsiteY5" fmla="*/ 802443 h 4251153"/>
              <a:gd name="connsiteX6" fmla="*/ 12191999 w 12191999"/>
              <a:gd name="connsiteY6" fmla="*/ 4251153 h 4251153"/>
              <a:gd name="connsiteX7" fmla="*/ 0 w 12191999"/>
              <a:gd name="connsiteY7" fmla="*/ 4251153 h 4251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4251153">
                <a:moveTo>
                  <a:pt x="0" y="0"/>
                </a:moveTo>
                <a:lnTo>
                  <a:pt x="12191999" y="0"/>
                </a:lnTo>
                <a:lnTo>
                  <a:pt x="12191999" y="795243"/>
                </a:lnTo>
                <a:lnTo>
                  <a:pt x="11190767" y="795243"/>
                </a:lnTo>
                <a:lnTo>
                  <a:pt x="11190767" y="802443"/>
                </a:lnTo>
                <a:lnTo>
                  <a:pt x="12191999" y="802443"/>
                </a:lnTo>
                <a:lnTo>
                  <a:pt x="12191999" y="4251153"/>
                </a:lnTo>
                <a:lnTo>
                  <a:pt x="0" y="4251153"/>
                </a:lnTo>
                <a:close/>
              </a:path>
            </a:pathLst>
          </a:custGeom>
          <a:solidFill>
            <a:schemeClr val="bg1">
              <a:alpha val="50000"/>
            </a:schemeClr>
          </a:solidFill>
        </p:spPr>
        <p:txBody>
          <a:bodyPr wrap="square" rtlCol="0" anchor="ctr" anchorCtr="0">
            <a:noAutofit/>
          </a:bodyPr>
          <a:lstStyle>
            <a:lvl1pPr marL="0" indent="0" algn="ctr">
              <a:buNone/>
              <a:defRPr sz="1500"/>
            </a:lvl1pPr>
          </a:lstStyle>
          <a:p>
            <a:pPr rtl="0"/>
            <a:r>
              <a:rPr lang="es-ES" noProof="0"/>
              <a:t>Haga clic en el icono para agregar una imagen</a:t>
            </a:r>
          </a:p>
        </p:txBody>
      </p:sp>
      <p:sp>
        <p:nvSpPr>
          <p:cNvPr id="11" name="Rectángulo 10">
            <a:extLst>
              <a:ext uri="{FF2B5EF4-FFF2-40B4-BE49-F238E27FC236}">
                <a16:creationId xmlns:a16="http://schemas.microsoft.com/office/drawing/2014/main" id="{7E6F6CA0-765E-484B-B9C2-16E6A4F4986D}"/>
              </a:ext>
            </a:extLst>
          </p:cNvPr>
          <p:cNvSpPr/>
          <p:nvPr userDrawn="1"/>
        </p:nvSpPr>
        <p:spPr>
          <a:xfrm>
            <a:off x="0" y="4251158"/>
            <a:ext cx="12192000" cy="2606842"/>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694227" y="4435638"/>
            <a:ext cx="8807116" cy="1571359"/>
          </a:xfrm>
        </p:spPr>
        <p:txBody>
          <a:bodyPr rtlCol="0" anchor="b">
            <a:normAutofit/>
          </a:bodyPr>
          <a:lstStyle>
            <a:lvl1pPr algn="l">
              <a:defRPr sz="4000" b="1">
                <a:solidFill>
                  <a:schemeClr val="bg1"/>
                </a:solidFill>
              </a:defRPr>
            </a:lvl1pPr>
          </a:lstStyle>
          <a:p>
            <a:pPr rtl="0"/>
            <a:r>
              <a:rPr lang="es-ES" noProof="0"/>
              <a:t>IMAGEN</a:t>
            </a:r>
            <a:br>
              <a:rPr lang="es-ES" noProof="0"/>
            </a:br>
            <a:r>
              <a:rPr lang="es-ES" noProof="0"/>
              <a:t>DIAPOSITIVA</a:t>
            </a:r>
          </a:p>
        </p:txBody>
      </p:sp>
      <p:sp>
        <p:nvSpPr>
          <p:cNvPr id="4" name="Marcador de fecha 3">
            <a:extLst>
              <a:ext uri="{FF2B5EF4-FFF2-40B4-BE49-F238E27FC236}">
                <a16:creationId xmlns:a16="http://schemas.microsoft.com/office/drawing/2014/main" id="{3B887B92-5889-454A-83C8-E0DE513D8F3F}"/>
              </a:ext>
            </a:extLst>
          </p:cNvPr>
          <p:cNvSpPr>
            <a:spLocks noGrp="1"/>
          </p:cNvSpPr>
          <p:nvPr>
            <p:ph type="dt" sz="half" idx="10"/>
          </p:nvPr>
        </p:nvSpPr>
        <p:spPr/>
        <p:txBody>
          <a:bodyPr rtlCol="0"/>
          <a:lstStyle/>
          <a:p>
            <a:pPr rtl="0"/>
            <a:fld id="{E09CEC9A-C70C-49BE-9DB4-2C5C51E0AF85}" type="datetime1">
              <a:rPr lang="es-ES" noProof="0" smtClean="0"/>
              <a:t>23/04/2023</a:t>
            </a:fld>
            <a:endParaRPr lang="es-ES" noProof="0"/>
          </a:p>
        </p:txBody>
      </p:sp>
      <p:sp>
        <p:nvSpPr>
          <p:cNvPr id="5" name="Marcador de pie de página 4">
            <a:extLst>
              <a:ext uri="{FF2B5EF4-FFF2-40B4-BE49-F238E27FC236}">
                <a16:creationId xmlns:a16="http://schemas.microsoft.com/office/drawing/2014/main" id="{0C53F66A-C669-4D83-A278-F325DE22EAC3}"/>
              </a:ext>
            </a:extLst>
          </p:cNvPr>
          <p:cNvSpPr>
            <a:spLocks noGrp="1"/>
          </p:cNvSpPr>
          <p:nvPr>
            <p:ph type="ftr" sz="quarter" idx="11"/>
          </p:nvPr>
        </p:nvSpPr>
        <p:spPr>
          <a:xfrm>
            <a:off x="1694226" y="6159402"/>
            <a:ext cx="2154460" cy="365125"/>
          </a:xfrm>
        </p:spPr>
        <p:txBody>
          <a:bodyPr rtlCol="0"/>
          <a:lstStyle/>
          <a:p>
            <a:pPr rtl="0"/>
            <a:r>
              <a:rPr lang="es-ES" noProof="0"/>
              <a:t>Grado en Ingeniería Informática especialidad Ingeniería del Software </a:t>
            </a:r>
          </a:p>
        </p:txBody>
      </p:sp>
      <p:sp>
        <p:nvSpPr>
          <p:cNvPr id="6" name="Marcador de número de diapositiva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cxnSp>
        <p:nvCxnSpPr>
          <p:cNvPr id="17" name="Conector recto 16">
            <a:extLst>
              <a:ext uri="{FF2B5EF4-FFF2-40B4-BE49-F238E27FC236}">
                <a16:creationId xmlns:a16="http://schemas.microsoft.com/office/drawing/2014/main" id="{3AE6B4C8-5DC5-48CB-A4AB-540F064C26CA}"/>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8" name="Rectángulo 17">
            <a:extLst>
              <a:ext uri="{FF2B5EF4-FFF2-40B4-BE49-F238E27FC236}">
                <a16:creationId xmlns:a16="http://schemas.microsoft.com/office/drawing/2014/main" id="{CBA6E06C-D6DA-4EDA-9A87-02C42E3144CB}"/>
              </a:ext>
            </a:extLst>
          </p:cNvPr>
          <p:cNvSpPr/>
          <p:nvPr userDrawn="1"/>
        </p:nvSpPr>
        <p:spPr>
          <a:xfrm>
            <a:off x="1283369" y="4914000"/>
            <a:ext cx="72000" cy="194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3" name="Marcador de texto 15">
            <a:extLst>
              <a:ext uri="{FF2B5EF4-FFF2-40B4-BE49-F238E27FC236}">
                <a16:creationId xmlns:a16="http://schemas.microsoft.com/office/drawing/2014/main" id="{D9DE605B-C51B-41B7-9FCB-86CE13FFB5F6}"/>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accent1"/>
                </a:solidFill>
              </a:defRPr>
            </a:lvl1pPr>
          </a:lstStyle>
          <a:p>
            <a:pPr lvl="0" rtl="0"/>
            <a:r>
              <a:rPr lang="es-ES" noProof="0"/>
              <a:t>20XX</a:t>
            </a:r>
          </a:p>
        </p:txBody>
      </p:sp>
      <p:cxnSp>
        <p:nvCxnSpPr>
          <p:cNvPr id="12" name="Conector recto 11">
            <a:extLst>
              <a:ext uri="{FF2B5EF4-FFF2-40B4-BE49-F238E27FC236}">
                <a16:creationId xmlns:a16="http://schemas.microsoft.com/office/drawing/2014/main" id="{E2311598-88E6-4CCA-AFD4-E5D87D3AAF1D}"/>
              </a:ext>
            </a:extLst>
          </p:cNvPr>
          <p:cNvCxnSpPr>
            <a:cxnSpLocks/>
          </p:cNvCxnSpPr>
          <p:nvPr userDrawn="1"/>
        </p:nvCxnSpPr>
        <p:spPr>
          <a:xfrm>
            <a:off x="11184000" y="805368"/>
            <a:ext cx="1008000" cy="0"/>
          </a:xfrm>
          <a:prstGeom prst="line">
            <a:avLst/>
          </a:prstGeom>
          <a:ln w="34925">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668973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ntenido con títu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0" name="Rectángulo 19">
            <a:extLst>
              <a:ext uri="{FF2B5EF4-FFF2-40B4-BE49-F238E27FC236}">
                <a16:creationId xmlns:a16="http://schemas.microsoft.com/office/drawing/2014/main" id="{29B2A5FC-034D-4F4C-833F-A3DDC66E3E64}"/>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0A2C5870-C68D-4A7D-82BB-410BAD394DF1}"/>
              </a:ext>
            </a:extLst>
          </p:cNvPr>
          <p:cNvSpPr>
            <a:spLocks noGrp="1"/>
          </p:cNvSpPr>
          <p:nvPr>
            <p:ph type="title" hasCustomPrompt="1"/>
          </p:nvPr>
        </p:nvSpPr>
        <p:spPr>
          <a:xfrm>
            <a:off x="928800" y="470055"/>
            <a:ext cx="10515600" cy="1325563"/>
          </a:xfrm>
        </p:spPr>
        <p:txBody>
          <a:bodyPr rtlCol="0"/>
          <a:lstStyle>
            <a:lvl1pPr>
              <a:defRPr/>
            </a:lvl1pPr>
          </a:lstStyle>
          <a:p>
            <a:pPr rtl="0"/>
            <a:r>
              <a:rPr lang="es-ES" noProof="0"/>
              <a:t>DIAPOSITIVA CON GRÁFICO</a:t>
            </a:r>
          </a:p>
        </p:txBody>
      </p:sp>
      <p:sp>
        <p:nvSpPr>
          <p:cNvPr id="3" name="Marcador de fecha 2">
            <a:extLst>
              <a:ext uri="{FF2B5EF4-FFF2-40B4-BE49-F238E27FC236}">
                <a16:creationId xmlns:a16="http://schemas.microsoft.com/office/drawing/2014/main" id="{6236F3ED-82D9-4642-A435-86170B8919AF}"/>
              </a:ext>
            </a:extLst>
          </p:cNvPr>
          <p:cNvSpPr>
            <a:spLocks noGrp="1"/>
          </p:cNvSpPr>
          <p:nvPr>
            <p:ph type="dt" sz="half" idx="10"/>
          </p:nvPr>
        </p:nvSpPr>
        <p:spPr/>
        <p:txBody>
          <a:bodyPr rtlCol="0"/>
          <a:lstStyle/>
          <a:p>
            <a:pPr rtl="0"/>
            <a:fld id="{BDA5B870-D6AE-48F1-B22C-05C52FCF1A30}" type="datetime1">
              <a:rPr lang="es-ES" noProof="0" smtClean="0"/>
              <a:t>23/04/2023</a:t>
            </a:fld>
            <a:endParaRPr lang="es-ES" noProof="0"/>
          </a:p>
        </p:txBody>
      </p:sp>
      <p:sp>
        <p:nvSpPr>
          <p:cNvPr id="4" name="Marcador de pie de página 3">
            <a:extLst>
              <a:ext uri="{FF2B5EF4-FFF2-40B4-BE49-F238E27FC236}">
                <a16:creationId xmlns:a16="http://schemas.microsoft.com/office/drawing/2014/main" id="{B172C020-7618-45BB-AF25-CD2F3A57D922}"/>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5" name="Marcador de número de diapositiva 4">
            <a:extLst>
              <a:ext uri="{FF2B5EF4-FFF2-40B4-BE49-F238E27FC236}">
                <a16:creationId xmlns:a16="http://schemas.microsoft.com/office/drawing/2014/main" id="{AFAFB5F8-C1DD-4F45-9C62-6669B34800E2}"/>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8" name="Rectángulo 7">
            <a:extLst>
              <a:ext uri="{FF2B5EF4-FFF2-40B4-BE49-F238E27FC236}">
                <a16:creationId xmlns:a16="http://schemas.microsoft.com/office/drawing/2014/main" id="{6D28A3A2-B6A3-4735-BBC9-E721BA710C9B}"/>
              </a:ext>
            </a:extLst>
          </p:cNvPr>
          <p:cNvSpPr/>
          <p:nvPr userDrawn="1"/>
        </p:nvSpPr>
        <p:spPr>
          <a:xfrm>
            <a:off x="687289" y="0"/>
            <a:ext cx="72000" cy="1289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9" name="Marcador de texto 2">
            <a:extLst>
              <a:ext uri="{FF2B5EF4-FFF2-40B4-BE49-F238E27FC236}">
                <a16:creationId xmlns:a16="http://schemas.microsoft.com/office/drawing/2014/main" id="{BADDF5A7-229B-4731-9A6F-9DE095F66600}"/>
              </a:ext>
            </a:extLst>
          </p:cNvPr>
          <p:cNvSpPr>
            <a:spLocks noGrp="1"/>
          </p:cNvSpPr>
          <p:nvPr>
            <p:ph type="body" idx="1"/>
          </p:nvPr>
        </p:nvSpPr>
        <p:spPr>
          <a:xfrm>
            <a:off x="928800" y="2316979"/>
            <a:ext cx="5157787" cy="823912"/>
          </a:xfrm>
        </p:spPr>
        <p:txBody>
          <a:bodyPr rtlCol="0"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10" name="Marcador de contenido 3">
            <a:extLst>
              <a:ext uri="{FF2B5EF4-FFF2-40B4-BE49-F238E27FC236}">
                <a16:creationId xmlns:a16="http://schemas.microsoft.com/office/drawing/2014/main" id="{131A72C0-870A-4F64-AE16-6B1FA2C61A94}"/>
              </a:ext>
            </a:extLst>
          </p:cNvPr>
          <p:cNvSpPr>
            <a:spLocks noGrp="1"/>
          </p:cNvSpPr>
          <p:nvPr>
            <p:ph sz="half" idx="2"/>
          </p:nvPr>
        </p:nvSpPr>
        <p:spPr>
          <a:xfrm>
            <a:off x="928800" y="3431112"/>
            <a:ext cx="5157787" cy="2773258"/>
          </a:xfrm>
        </p:spPr>
        <p:txBody>
          <a:bodyPr rtlCol="0">
            <a:normAutofit/>
          </a:bodyPr>
          <a:lstStyle>
            <a:lvl1pPr marL="0" indent="0" algn="l" defTabSz="914400" rtl="0" eaLnBrk="1" latinLnBrk="0" hangingPunct="1">
              <a:lnSpc>
                <a:spcPct val="100000"/>
              </a:lnSpc>
              <a:spcBef>
                <a:spcPts val="600"/>
              </a:spcBef>
              <a:buFont typeface="Arial" panose="020B0604020202020204" pitchFamily="34" charset="0"/>
              <a:buNone/>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rtl="0"/>
            <a:r>
              <a:rPr lang="es-ES" noProof="0"/>
              <a:t>Haga clic para modificar los estilos de texto del patrón</a:t>
            </a:r>
          </a:p>
        </p:txBody>
      </p:sp>
      <p:sp>
        <p:nvSpPr>
          <p:cNvPr id="11" name="Marcador de texto 4">
            <a:extLst>
              <a:ext uri="{FF2B5EF4-FFF2-40B4-BE49-F238E27FC236}">
                <a16:creationId xmlns:a16="http://schemas.microsoft.com/office/drawing/2014/main" id="{9962AFC0-1C35-4CF7-B15A-469738360002}"/>
              </a:ext>
            </a:extLst>
          </p:cNvPr>
          <p:cNvSpPr>
            <a:spLocks noGrp="1"/>
          </p:cNvSpPr>
          <p:nvPr>
            <p:ph type="body" sz="quarter" idx="3"/>
          </p:nvPr>
        </p:nvSpPr>
        <p:spPr>
          <a:xfrm>
            <a:off x="6224784" y="1402584"/>
            <a:ext cx="5183188" cy="823912"/>
          </a:xfrm>
        </p:spPr>
        <p:txBody>
          <a:bodyPr rtlCol="0"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12" name="Marcador de posición de contenido 5">
            <a:extLst>
              <a:ext uri="{FF2B5EF4-FFF2-40B4-BE49-F238E27FC236}">
                <a16:creationId xmlns:a16="http://schemas.microsoft.com/office/drawing/2014/main" id="{2A1EF39B-44B4-41E9-B813-11A664255B46}"/>
              </a:ext>
            </a:extLst>
          </p:cNvPr>
          <p:cNvSpPr>
            <a:spLocks noGrp="1"/>
          </p:cNvSpPr>
          <p:nvPr>
            <p:ph sz="quarter" idx="4"/>
          </p:nvPr>
        </p:nvSpPr>
        <p:spPr>
          <a:xfrm>
            <a:off x="6224784" y="2516716"/>
            <a:ext cx="5183188" cy="3687653"/>
          </a:xfrm>
        </p:spPr>
        <p:txBody>
          <a:bodyPr rtlCol="0">
            <a:normAutofit/>
          </a:bodyPr>
          <a:lstStyle>
            <a:lvl1pPr>
              <a:defRPr lang="en-US" sz="1600" i="0" kern="1200" dirty="0" smtClean="0">
                <a:solidFill>
                  <a:schemeClr val="bg1"/>
                </a:solidFill>
                <a:latin typeface="+mn-lt"/>
                <a:ea typeface="+mn-ea"/>
                <a:cs typeface="+mn-cs"/>
              </a:defRPr>
            </a:lvl1pPr>
            <a:lvl2pPr>
              <a:defRPr/>
            </a:lvl2pPr>
            <a:lvl3pPr>
              <a:defRPr/>
            </a:lvl3pPr>
            <a:lvl4pPr>
              <a:defRPr/>
            </a:lvl4pPr>
            <a:lvl5pPr>
              <a:defRPr/>
            </a:lvl5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cxnSp>
        <p:nvCxnSpPr>
          <p:cNvPr id="13" name="Conector recto 12">
            <a:extLst>
              <a:ext uri="{FF2B5EF4-FFF2-40B4-BE49-F238E27FC236}">
                <a16:creationId xmlns:a16="http://schemas.microsoft.com/office/drawing/2014/main" id="{0E13CA67-E267-486C-8B01-B07C27F7D30A}"/>
              </a:ext>
            </a:extLst>
          </p:cNvPr>
          <p:cNvCxnSpPr/>
          <p:nvPr userDrawn="1"/>
        </p:nvCxnSpPr>
        <p:spPr>
          <a:xfrm>
            <a:off x="1068863" y="327193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Conector recto 13">
            <a:extLst>
              <a:ext uri="{FF2B5EF4-FFF2-40B4-BE49-F238E27FC236}">
                <a16:creationId xmlns:a16="http://schemas.microsoft.com/office/drawing/2014/main" id="{C551A0EC-216D-492E-A209-7CD61B5343CC}"/>
              </a:ext>
            </a:extLst>
          </p:cNvPr>
          <p:cNvCxnSpPr/>
          <p:nvPr userDrawn="1"/>
        </p:nvCxnSpPr>
        <p:spPr>
          <a:xfrm>
            <a:off x="6352281" y="2357538"/>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Conector recto 14">
            <a:extLst>
              <a:ext uri="{FF2B5EF4-FFF2-40B4-BE49-F238E27FC236}">
                <a16:creationId xmlns:a16="http://schemas.microsoft.com/office/drawing/2014/main" id="{EBE7B492-C944-422B-9779-A95207B000CF}"/>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Marcador de texto 15">
            <a:extLst>
              <a:ext uri="{FF2B5EF4-FFF2-40B4-BE49-F238E27FC236}">
                <a16:creationId xmlns:a16="http://schemas.microsoft.com/office/drawing/2014/main" id="{B7A18CA1-13F1-4B77-BA9C-71FAF3AEE43C}"/>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7" name="Conector recto 16">
            <a:extLst>
              <a:ext uri="{FF2B5EF4-FFF2-40B4-BE49-F238E27FC236}">
                <a16:creationId xmlns:a16="http://schemas.microsoft.com/office/drawing/2014/main" id="{166915A3-52A7-4C8C-B8EC-41071CB1A90B}"/>
              </a:ext>
            </a:extLst>
          </p:cNvPr>
          <p:cNvCxnSpPr>
            <a:cxnSpLocks/>
          </p:cNvCxnSpPr>
          <p:nvPr userDrawn="1"/>
        </p:nvCxnSpPr>
        <p:spPr>
          <a:xfrm>
            <a:off x="0" y="6168360"/>
            <a:ext cx="2268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Conector recto 17">
            <a:extLst>
              <a:ext uri="{FF2B5EF4-FFF2-40B4-BE49-F238E27FC236}">
                <a16:creationId xmlns:a16="http://schemas.microsoft.com/office/drawing/2014/main" id="{248B84D4-EC6A-481E-87B5-0AA6E59A5C12}"/>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1174094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Contenido con título">
    <p:bg>
      <p:bgPr>
        <a:solidFill>
          <a:schemeClr val="bg1"/>
        </a:solidFill>
        <a:effectLst/>
      </p:bgPr>
    </p:bg>
    <p:spTree>
      <p:nvGrpSpPr>
        <p:cNvPr id="1" name=""/>
        <p:cNvGrpSpPr/>
        <p:nvPr/>
      </p:nvGrpSpPr>
      <p:grpSpPr>
        <a:xfrm>
          <a:off x="0" y="0"/>
          <a:ext cx="0" cy="0"/>
          <a:chOff x="0" y="0"/>
          <a:chExt cx="0" cy="0"/>
        </a:xfrm>
      </p:grpSpPr>
      <p:sp>
        <p:nvSpPr>
          <p:cNvPr id="19" name="Rectángulo 18">
            <a:extLst>
              <a:ext uri="{FF2B5EF4-FFF2-40B4-BE49-F238E27FC236}">
                <a16:creationId xmlns:a16="http://schemas.microsoft.com/office/drawing/2014/main" id="{DA48C424-A3E8-45D9-A344-780A64F65F99}"/>
              </a:ext>
            </a:extLst>
          </p:cNvPr>
          <p:cNvSpPr/>
          <p:nvPr userDrawn="1"/>
        </p:nvSpPr>
        <p:spPr>
          <a:xfrm>
            <a:off x="0" y="5532437"/>
            <a:ext cx="12192000" cy="1325563"/>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0A2C5870-C68D-4A7D-82BB-410BAD394DF1}"/>
              </a:ext>
            </a:extLst>
          </p:cNvPr>
          <p:cNvSpPr>
            <a:spLocks noGrp="1"/>
          </p:cNvSpPr>
          <p:nvPr>
            <p:ph type="title" hasCustomPrompt="1"/>
          </p:nvPr>
        </p:nvSpPr>
        <p:spPr>
          <a:xfrm>
            <a:off x="928800" y="470055"/>
            <a:ext cx="10515600" cy="1325563"/>
          </a:xfrm>
        </p:spPr>
        <p:txBody>
          <a:bodyPr rtlCol="0"/>
          <a:lstStyle>
            <a:lvl1pPr>
              <a:defRPr>
                <a:gradFill>
                  <a:gsLst>
                    <a:gs pos="0">
                      <a:schemeClr val="bg2"/>
                    </a:gs>
                    <a:gs pos="100000">
                      <a:schemeClr val="accent1"/>
                    </a:gs>
                  </a:gsLst>
                  <a:lin ang="0" scaled="1"/>
                </a:gradFill>
              </a:defRPr>
            </a:lvl1pPr>
          </a:lstStyle>
          <a:p>
            <a:pPr rtl="0"/>
            <a:r>
              <a:rPr lang="es-ES" noProof="0"/>
              <a:t>DIAPOSITIVA CON GRÁFICO</a:t>
            </a:r>
          </a:p>
        </p:txBody>
      </p:sp>
      <p:sp>
        <p:nvSpPr>
          <p:cNvPr id="3" name="Marcador de fecha 2">
            <a:extLst>
              <a:ext uri="{FF2B5EF4-FFF2-40B4-BE49-F238E27FC236}">
                <a16:creationId xmlns:a16="http://schemas.microsoft.com/office/drawing/2014/main" id="{6236F3ED-82D9-4642-A435-86170B8919AF}"/>
              </a:ext>
            </a:extLst>
          </p:cNvPr>
          <p:cNvSpPr>
            <a:spLocks noGrp="1"/>
          </p:cNvSpPr>
          <p:nvPr>
            <p:ph type="dt" sz="half" idx="10"/>
          </p:nvPr>
        </p:nvSpPr>
        <p:spPr/>
        <p:txBody>
          <a:bodyPr rtlCol="0"/>
          <a:lstStyle/>
          <a:p>
            <a:pPr rtl="0"/>
            <a:fld id="{C7C34297-0E8F-4003-A5FD-AFDDF6ED02C4}" type="datetime1">
              <a:rPr lang="es-ES" noProof="0" smtClean="0"/>
              <a:t>23/04/2023</a:t>
            </a:fld>
            <a:endParaRPr lang="es-ES" noProof="0"/>
          </a:p>
        </p:txBody>
      </p:sp>
      <p:sp>
        <p:nvSpPr>
          <p:cNvPr id="4" name="Marcador de pie de página 3">
            <a:extLst>
              <a:ext uri="{FF2B5EF4-FFF2-40B4-BE49-F238E27FC236}">
                <a16:creationId xmlns:a16="http://schemas.microsoft.com/office/drawing/2014/main" id="{B172C020-7618-45BB-AF25-CD2F3A57D922}"/>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5" name="Marcador de número de diapositiva 4">
            <a:extLst>
              <a:ext uri="{FF2B5EF4-FFF2-40B4-BE49-F238E27FC236}">
                <a16:creationId xmlns:a16="http://schemas.microsoft.com/office/drawing/2014/main" id="{AFAFB5F8-C1DD-4F45-9C62-6669B34800E2}"/>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8" name="Rectángulo 7">
            <a:extLst>
              <a:ext uri="{FF2B5EF4-FFF2-40B4-BE49-F238E27FC236}">
                <a16:creationId xmlns:a16="http://schemas.microsoft.com/office/drawing/2014/main" id="{6D28A3A2-B6A3-4735-BBC9-E721BA710C9B}"/>
              </a:ext>
            </a:extLst>
          </p:cNvPr>
          <p:cNvSpPr/>
          <p:nvPr userDrawn="1"/>
        </p:nvSpPr>
        <p:spPr>
          <a:xfrm>
            <a:off x="687289" y="0"/>
            <a:ext cx="72000" cy="128930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9" name="Marcador de texto 2">
            <a:extLst>
              <a:ext uri="{FF2B5EF4-FFF2-40B4-BE49-F238E27FC236}">
                <a16:creationId xmlns:a16="http://schemas.microsoft.com/office/drawing/2014/main" id="{BADDF5A7-229B-4731-9A6F-9DE095F66600}"/>
              </a:ext>
            </a:extLst>
          </p:cNvPr>
          <p:cNvSpPr>
            <a:spLocks noGrp="1"/>
          </p:cNvSpPr>
          <p:nvPr>
            <p:ph type="body" idx="1"/>
          </p:nvPr>
        </p:nvSpPr>
        <p:spPr>
          <a:xfrm>
            <a:off x="928800" y="2316979"/>
            <a:ext cx="5157787" cy="823912"/>
          </a:xfrm>
        </p:spPr>
        <p:txBody>
          <a:bodyPr rtlCol="0" anchor="b"/>
          <a:lstStyle>
            <a:lvl1pPr marL="0" indent="0">
              <a:buNone/>
              <a:defRPr lang="en-US" sz="2500" b="1" i="0" kern="1200" dirty="0" smtClean="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10" name="Marcador de posición de contenido 3">
            <a:extLst>
              <a:ext uri="{FF2B5EF4-FFF2-40B4-BE49-F238E27FC236}">
                <a16:creationId xmlns:a16="http://schemas.microsoft.com/office/drawing/2014/main" id="{131A72C0-870A-4F64-AE16-6B1FA2C61A94}"/>
              </a:ext>
            </a:extLst>
          </p:cNvPr>
          <p:cNvSpPr>
            <a:spLocks noGrp="1"/>
          </p:cNvSpPr>
          <p:nvPr>
            <p:ph sz="half" idx="2"/>
          </p:nvPr>
        </p:nvSpPr>
        <p:spPr>
          <a:xfrm>
            <a:off x="928800" y="3431112"/>
            <a:ext cx="5157787" cy="2017154"/>
          </a:xfrm>
        </p:spPr>
        <p:txBody>
          <a:bodyPr rtlCol="0">
            <a:normAutofit/>
          </a:bodyPr>
          <a:lstStyle>
            <a:lvl1pPr marL="0" indent="0" algn="l" defTabSz="914400" rtl="0" eaLnBrk="1" latinLnBrk="0" hangingPunct="1">
              <a:lnSpc>
                <a:spcPct val="100000"/>
              </a:lnSpc>
              <a:spcBef>
                <a:spcPts val="600"/>
              </a:spcBef>
              <a:buFont typeface="Arial" panose="020B0604020202020204" pitchFamily="34" charset="0"/>
              <a:buNone/>
              <a:defRPr lang="en-US" sz="1600" i="0" kern="1200" dirty="0" smtClean="0">
                <a:solidFill>
                  <a:schemeClr val="tx1">
                    <a:lumMod val="75000"/>
                    <a:lumOff val="25000"/>
                  </a:schemeClr>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rtl="0"/>
            <a:r>
              <a:rPr lang="es-ES" noProof="0"/>
              <a:t>Haga clic para modificar los estilos de texto del patrón</a:t>
            </a:r>
          </a:p>
        </p:txBody>
      </p:sp>
      <p:sp>
        <p:nvSpPr>
          <p:cNvPr id="11" name="Marcador de texto 4">
            <a:extLst>
              <a:ext uri="{FF2B5EF4-FFF2-40B4-BE49-F238E27FC236}">
                <a16:creationId xmlns:a16="http://schemas.microsoft.com/office/drawing/2014/main" id="{9962AFC0-1C35-4CF7-B15A-469738360002}"/>
              </a:ext>
            </a:extLst>
          </p:cNvPr>
          <p:cNvSpPr>
            <a:spLocks noGrp="1"/>
          </p:cNvSpPr>
          <p:nvPr>
            <p:ph type="body" sz="quarter" idx="3"/>
          </p:nvPr>
        </p:nvSpPr>
        <p:spPr>
          <a:xfrm>
            <a:off x="6224784" y="1402584"/>
            <a:ext cx="5183188" cy="823912"/>
          </a:xfrm>
        </p:spPr>
        <p:txBody>
          <a:bodyPr rtlCol="0" anchor="b">
            <a:normAutofit/>
          </a:bodyPr>
          <a:lstStyle>
            <a:lvl1pPr marL="0" indent="0">
              <a:buNone/>
              <a:defRPr lang="en-US" sz="2500" b="1" i="0" kern="1200" dirty="0" smtClean="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12" name="Marcador de posición de contenido 5">
            <a:extLst>
              <a:ext uri="{FF2B5EF4-FFF2-40B4-BE49-F238E27FC236}">
                <a16:creationId xmlns:a16="http://schemas.microsoft.com/office/drawing/2014/main" id="{2A1EF39B-44B4-41E9-B813-11A664255B46}"/>
              </a:ext>
            </a:extLst>
          </p:cNvPr>
          <p:cNvSpPr>
            <a:spLocks noGrp="1"/>
          </p:cNvSpPr>
          <p:nvPr>
            <p:ph sz="quarter" idx="4"/>
          </p:nvPr>
        </p:nvSpPr>
        <p:spPr>
          <a:xfrm>
            <a:off x="6224784" y="2516716"/>
            <a:ext cx="5183188" cy="2931545"/>
          </a:xfrm>
        </p:spPr>
        <p:txBody>
          <a:bodyPr rtlCol="0">
            <a:normAutofit/>
          </a:bodyPr>
          <a:lstStyle>
            <a:lvl1pPr>
              <a:defRPr lang="en-US" sz="1600" i="0" kern="1200" dirty="0" smtClean="0">
                <a:solidFill>
                  <a:schemeClr val="tx1">
                    <a:lumMod val="75000"/>
                    <a:lumOff val="25000"/>
                  </a:schemeClr>
                </a:solidFill>
                <a:latin typeface="+mn-lt"/>
                <a:ea typeface="+mn-ea"/>
                <a:cs typeface="+mn-cs"/>
              </a:defRPr>
            </a:lvl1pPr>
            <a:lvl2pPr>
              <a:defRPr/>
            </a:lvl2pPr>
            <a:lvl3pPr>
              <a:defRPr/>
            </a:lvl3pPr>
            <a:lvl4pPr>
              <a:defRPr/>
            </a:lvl4pPr>
            <a:lvl5pPr>
              <a:defRPr/>
            </a:lvl5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cxnSp>
        <p:nvCxnSpPr>
          <p:cNvPr id="13" name="Conector recto 12">
            <a:extLst>
              <a:ext uri="{FF2B5EF4-FFF2-40B4-BE49-F238E27FC236}">
                <a16:creationId xmlns:a16="http://schemas.microsoft.com/office/drawing/2014/main" id="{0E13CA67-E267-486C-8B01-B07C27F7D30A}"/>
              </a:ext>
            </a:extLst>
          </p:cNvPr>
          <p:cNvCxnSpPr/>
          <p:nvPr userDrawn="1"/>
        </p:nvCxnSpPr>
        <p:spPr>
          <a:xfrm>
            <a:off x="1068863" y="327193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4" name="Conector recto 13">
            <a:extLst>
              <a:ext uri="{FF2B5EF4-FFF2-40B4-BE49-F238E27FC236}">
                <a16:creationId xmlns:a16="http://schemas.microsoft.com/office/drawing/2014/main" id="{C551A0EC-216D-492E-A209-7CD61B5343CC}"/>
              </a:ext>
            </a:extLst>
          </p:cNvPr>
          <p:cNvCxnSpPr/>
          <p:nvPr userDrawn="1"/>
        </p:nvCxnSpPr>
        <p:spPr>
          <a:xfrm>
            <a:off x="6352281" y="2357538"/>
            <a:ext cx="63093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Conector recto 14">
            <a:extLst>
              <a:ext uri="{FF2B5EF4-FFF2-40B4-BE49-F238E27FC236}">
                <a16:creationId xmlns:a16="http://schemas.microsoft.com/office/drawing/2014/main" id="{EBE7B492-C944-422B-9779-A95207B000CF}"/>
              </a:ext>
            </a:extLst>
          </p:cNvPr>
          <p:cNvCxnSpPr>
            <a:cxnSpLocks/>
          </p:cNvCxnSpPr>
          <p:nvPr userDrawn="1"/>
        </p:nvCxnSpPr>
        <p:spPr>
          <a:xfrm>
            <a:off x="11190767" y="800959"/>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Marcador de texto 15">
            <a:extLst>
              <a:ext uri="{FF2B5EF4-FFF2-40B4-BE49-F238E27FC236}">
                <a16:creationId xmlns:a16="http://schemas.microsoft.com/office/drawing/2014/main" id="{B7A18CA1-13F1-4B77-BA9C-71FAF3AEE43C}"/>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accent1"/>
                </a:solidFill>
              </a:defRPr>
            </a:lvl1pPr>
          </a:lstStyle>
          <a:p>
            <a:pPr lvl="0" rtl="0"/>
            <a:r>
              <a:rPr lang="es-ES" noProof="0"/>
              <a:t>20XX</a:t>
            </a:r>
          </a:p>
        </p:txBody>
      </p:sp>
      <p:cxnSp>
        <p:nvCxnSpPr>
          <p:cNvPr id="17" name="Conector recto 16">
            <a:extLst>
              <a:ext uri="{FF2B5EF4-FFF2-40B4-BE49-F238E27FC236}">
                <a16:creationId xmlns:a16="http://schemas.microsoft.com/office/drawing/2014/main" id="{166915A3-52A7-4C8C-B8EC-41071CB1A90B}"/>
              </a:ext>
            </a:extLst>
          </p:cNvPr>
          <p:cNvCxnSpPr>
            <a:cxnSpLocks/>
          </p:cNvCxnSpPr>
          <p:nvPr userDrawn="1"/>
        </p:nvCxnSpPr>
        <p:spPr>
          <a:xfrm>
            <a:off x="0" y="6168360"/>
            <a:ext cx="2268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Conector recto 17">
            <a:extLst>
              <a:ext uri="{FF2B5EF4-FFF2-40B4-BE49-F238E27FC236}">
                <a16:creationId xmlns:a16="http://schemas.microsoft.com/office/drawing/2014/main" id="{248B84D4-EC6A-481E-87B5-0AA6E59A5C12}"/>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756118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_Contenido con títu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5" name="Rectángulo 24">
            <a:extLst>
              <a:ext uri="{FF2B5EF4-FFF2-40B4-BE49-F238E27FC236}">
                <a16:creationId xmlns:a16="http://schemas.microsoft.com/office/drawing/2014/main" id="{10540321-6794-45E5-A403-F840A499D670}"/>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26" name="Conector recto 25">
            <a:extLst>
              <a:ext uri="{FF2B5EF4-FFF2-40B4-BE49-F238E27FC236}">
                <a16:creationId xmlns:a16="http://schemas.microsoft.com/office/drawing/2014/main" id="{FA226BC7-E49E-4871-8B90-93766E659C8E}"/>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27" name="Marcador de texto 15">
            <a:extLst>
              <a:ext uri="{FF2B5EF4-FFF2-40B4-BE49-F238E27FC236}">
                <a16:creationId xmlns:a16="http://schemas.microsoft.com/office/drawing/2014/main" id="{7FD1F1BF-3901-435E-A225-44921D709763}"/>
              </a:ext>
            </a:extLst>
          </p:cNvPr>
          <p:cNvSpPr>
            <a:spLocks noGrp="1"/>
          </p:cNvSpPr>
          <p:nvPr>
            <p:ph type="body" sz="quarter" idx="15" hasCustomPrompt="1"/>
          </p:nvPr>
        </p:nvSpPr>
        <p:spPr>
          <a:xfrm>
            <a:off x="10832539"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29" name="Conector recto 28">
            <a:extLst>
              <a:ext uri="{FF2B5EF4-FFF2-40B4-BE49-F238E27FC236}">
                <a16:creationId xmlns:a16="http://schemas.microsoft.com/office/drawing/2014/main" id="{3A349A95-A047-4A05-83FB-F32C38181430}"/>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 name="Título 1">
            <a:extLst>
              <a:ext uri="{FF2B5EF4-FFF2-40B4-BE49-F238E27FC236}">
                <a16:creationId xmlns:a16="http://schemas.microsoft.com/office/drawing/2014/main" id="{0A2C5870-C68D-4A7D-82BB-410BAD394DF1}"/>
              </a:ext>
            </a:extLst>
          </p:cNvPr>
          <p:cNvSpPr>
            <a:spLocks noGrp="1"/>
          </p:cNvSpPr>
          <p:nvPr>
            <p:ph type="title" hasCustomPrompt="1"/>
          </p:nvPr>
        </p:nvSpPr>
        <p:spPr>
          <a:xfrm>
            <a:off x="928800" y="470055"/>
            <a:ext cx="10515600" cy="1325563"/>
          </a:xfrm>
        </p:spPr>
        <p:txBody>
          <a:bodyPr rtlCol="0"/>
          <a:lstStyle>
            <a:lvl1pPr>
              <a:defRPr/>
            </a:lvl1pPr>
          </a:lstStyle>
          <a:p>
            <a:pPr rtl="0"/>
            <a:r>
              <a:rPr lang="es-ES" noProof="0"/>
              <a:t>DIAPOSITIVA CON GRÁFICO</a:t>
            </a:r>
          </a:p>
        </p:txBody>
      </p:sp>
      <p:sp>
        <p:nvSpPr>
          <p:cNvPr id="3" name="Marcador de fecha 2">
            <a:extLst>
              <a:ext uri="{FF2B5EF4-FFF2-40B4-BE49-F238E27FC236}">
                <a16:creationId xmlns:a16="http://schemas.microsoft.com/office/drawing/2014/main" id="{6236F3ED-82D9-4642-A435-86170B8919AF}"/>
              </a:ext>
            </a:extLst>
          </p:cNvPr>
          <p:cNvSpPr>
            <a:spLocks noGrp="1"/>
          </p:cNvSpPr>
          <p:nvPr>
            <p:ph type="dt" sz="half" idx="10"/>
          </p:nvPr>
        </p:nvSpPr>
        <p:spPr/>
        <p:txBody>
          <a:bodyPr rtlCol="0"/>
          <a:lstStyle/>
          <a:p>
            <a:pPr rtl="0"/>
            <a:fld id="{7716D22D-1983-49D1-89F2-D72290C79E08}" type="datetime1">
              <a:rPr lang="es-ES" noProof="0" smtClean="0"/>
              <a:t>23/04/2023</a:t>
            </a:fld>
            <a:endParaRPr lang="es-ES" noProof="0"/>
          </a:p>
        </p:txBody>
      </p:sp>
      <p:sp>
        <p:nvSpPr>
          <p:cNvPr id="4" name="Marcador de pie de página 3">
            <a:extLst>
              <a:ext uri="{FF2B5EF4-FFF2-40B4-BE49-F238E27FC236}">
                <a16:creationId xmlns:a16="http://schemas.microsoft.com/office/drawing/2014/main" id="{B172C020-7618-45BB-AF25-CD2F3A57D922}"/>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5" name="Marcador de número de diapositiva 4">
            <a:extLst>
              <a:ext uri="{FF2B5EF4-FFF2-40B4-BE49-F238E27FC236}">
                <a16:creationId xmlns:a16="http://schemas.microsoft.com/office/drawing/2014/main" id="{AFAFB5F8-C1DD-4F45-9C62-6669B34800E2}"/>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8" name="Rectángulo 7">
            <a:extLst>
              <a:ext uri="{FF2B5EF4-FFF2-40B4-BE49-F238E27FC236}">
                <a16:creationId xmlns:a16="http://schemas.microsoft.com/office/drawing/2014/main" id="{6D28A3A2-B6A3-4735-BBC9-E721BA710C9B}"/>
              </a:ext>
            </a:extLst>
          </p:cNvPr>
          <p:cNvSpPr/>
          <p:nvPr userDrawn="1"/>
        </p:nvSpPr>
        <p:spPr>
          <a:xfrm>
            <a:off x="687288" y="255842"/>
            <a:ext cx="72000" cy="10334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9" name="Marcador de texto 2">
            <a:extLst>
              <a:ext uri="{FF2B5EF4-FFF2-40B4-BE49-F238E27FC236}">
                <a16:creationId xmlns:a16="http://schemas.microsoft.com/office/drawing/2014/main" id="{BADDF5A7-229B-4731-9A6F-9DE095F66600}"/>
              </a:ext>
            </a:extLst>
          </p:cNvPr>
          <p:cNvSpPr>
            <a:spLocks noGrp="1"/>
          </p:cNvSpPr>
          <p:nvPr>
            <p:ph type="body" idx="1"/>
          </p:nvPr>
        </p:nvSpPr>
        <p:spPr>
          <a:xfrm>
            <a:off x="928800" y="2316979"/>
            <a:ext cx="5157787" cy="823912"/>
          </a:xfrm>
        </p:spPr>
        <p:txBody>
          <a:bodyPr rtlCol="0"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10" name="Marcador de posición de contenido 3">
            <a:extLst>
              <a:ext uri="{FF2B5EF4-FFF2-40B4-BE49-F238E27FC236}">
                <a16:creationId xmlns:a16="http://schemas.microsoft.com/office/drawing/2014/main" id="{131A72C0-870A-4F64-AE16-6B1FA2C61A94}"/>
              </a:ext>
            </a:extLst>
          </p:cNvPr>
          <p:cNvSpPr>
            <a:spLocks noGrp="1"/>
          </p:cNvSpPr>
          <p:nvPr>
            <p:ph sz="half" idx="2"/>
          </p:nvPr>
        </p:nvSpPr>
        <p:spPr>
          <a:xfrm>
            <a:off x="928800" y="3431112"/>
            <a:ext cx="5157787" cy="2773258"/>
          </a:xfrm>
        </p:spPr>
        <p:txBody>
          <a:bodyPr rtlCol="0">
            <a:normAutofit/>
          </a:bodyPr>
          <a:lstStyle>
            <a:lvl1pPr marL="0" indent="0" algn="l" defTabSz="914400" rtl="0" eaLnBrk="1" latinLnBrk="0" hangingPunct="1">
              <a:lnSpc>
                <a:spcPct val="100000"/>
              </a:lnSpc>
              <a:spcBef>
                <a:spcPts val="600"/>
              </a:spcBef>
              <a:buFont typeface="Arial" panose="020B0604020202020204" pitchFamily="34" charset="0"/>
              <a:buNone/>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rtl="0"/>
            <a:r>
              <a:rPr lang="es-ES" noProof="0"/>
              <a:t>Haga clic para modificar los estilos de texto del patrón</a:t>
            </a:r>
          </a:p>
        </p:txBody>
      </p:sp>
      <p:sp>
        <p:nvSpPr>
          <p:cNvPr id="11" name="Marcador de texto 4">
            <a:extLst>
              <a:ext uri="{FF2B5EF4-FFF2-40B4-BE49-F238E27FC236}">
                <a16:creationId xmlns:a16="http://schemas.microsoft.com/office/drawing/2014/main" id="{9962AFC0-1C35-4CF7-B15A-469738360002}"/>
              </a:ext>
            </a:extLst>
          </p:cNvPr>
          <p:cNvSpPr>
            <a:spLocks noGrp="1"/>
          </p:cNvSpPr>
          <p:nvPr>
            <p:ph type="body" sz="quarter" idx="3"/>
          </p:nvPr>
        </p:nvSpPr>
        <p:spPr>
          <a:xfrm>
            <a:off x="6224784" y="1402584"/>
            <a:ext cx="5183188" cy="823912"/>
          </a:xfrm>
        </p:spPr>
        <p:txBody>
          <a:bodyPr rtlCol="0"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12" name="Marcador de posición de contenido 5">
            <a:extLst>
              <a:ext uri="{FF2B5EF4-FFF2-40B4-BE49-F238E27FC236}">
                <a16:creationId xmlns:a16="http://schemas.microsoft.com/office/drawing/2014/main" id="{2A1EF39B-44B4-41E9-B813-11A664255B46}"/>
              </a:ext>
            </a:extLst>
          </p:cNvPr>
          <p:cNvSpPr>
            <a:spLocks noGrp="1"/>
          </p:cNvSpPr>
          <p:nvPr>
            <p:ph sz="quarter" idx="4"/>
          </p:nvPr>
        </p:nvSpPr>
        <p:spPr>
          <a:xfrm>
            <a:off x="6224784" y="2516716"/>
            <a:ext cx="5183188" cy="3687653"/>
          </a:xfrm>
        </p:spPr>
        <p:txBody>
          <a:bodyPr rtlCol="0">
            <a:normAutofit/>
          </a:bodyPr>
          <a:lstStyle>
            <a:lvl1pPr>
              <a:defRPr lang="en-US" sz="1600" i="0" kern="1200" dirty="0" smtClean="0">
                <a:solidFill>
                  <a:schemeClr val="bg1"/>
                </a:solidFill>
                <a:latin typeface="+mn-lt"/>
                <a:ea typeface="+mn-ea"/>
                <a:cs typeface="+mn-cs"/>
              </a:defRPr>
            </a:lvl1pPr>
            <a:lvl2pPr>
              <a:defRPr/>
            </a:lvl2pPr>
            <a:lvl3pPr>
              <a:defRPr/>
            </a:lvl3pPr>
            <a:lvl4pPr>
              <a:defRPr/>
            </a:lvl4pPr>
            <a:lvl5pPr>
              <a:defRPr/>
            </a:lvl5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cxnSp>
        <p:nvCxnSpPr>
          <p:cNvPr id="13" name="Conector recto 12">
            <a:extLst>
              <a:ext uri="{FF2B5EF4-FFF2-40B4-BE49-F238E27FC236}">
                <a16:creationId xmlns:a16="http://schemas.microsoft.com/office/drawing/2014/main" id="{0E13CA67-E267-486C-8B01-B07C27F7D30A}"/>
              </a:ext>
            </a:extLst>
          </p:cNvPr>
          <p:cNvCxnSpPr/>
          <p:nvPr userDrawn="1"/>
        </p:nvCxnSpPr>
        <p:spPr>
          <a:xfrm>
            <a:off x="1068863" y="327193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Conector recto 13">
            <a:extLst>
              <a:ext uri="{FF2B5EF4-FFF2-40B4-BE49-F238E27FC236}">
                <a16:creationId xmlns:a16="http://schemas.microsoft.com/office/drawing/2014/main" id="{C551A0EC-216D-492E-A209-7CD61B5343CC}"/>
              </a:ext>
            </a:extLst>
          </p:cNvPr>
          <p:cNvCxnSpPr/>
          <p:nvPr userDrawn="1"/>
        </p:nvCxnSpPr>
        <p:spPr>
          <a:xfrm>
            <a:off x="6352281" y="2357538"/>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Conector recto 17">
            <a:extLst>
              <a:ext uri="{FF2B5EF4-FFF2-40B4-BE49-F238E27FC236}">
                <a16:creationId xmlns:a16="http://schemas.microsoft.com/office/drawing/2014/main" id="{5DF95BF2-B52F-4059-BC20-4B61F5F92FC3}"/>
              </a:ext>
            </a:extLst>
          </p:cNvPr>
          <p:cNvCxnSpPr>
            <a:cxnSpLocks/>
          </p:cNvCxnSpPr>
          <p:nvPr userDrawn="1"/>
        </p:nvCxnSpPr>
        <p:spPr>
          <a:xfrm>
            <a:off x="256374" y="6168360"/>
            <a:ext cx="19908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29852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Diapositiva de títu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ángulo 10">
            <a:extLst>
              <a:ext uri="{FF2B5EF4-FFF2-40B4-BE49-F238E27FC236}">
                <a16:creationId xmlns:a16="http://schemas.microsoft.com/office/drawing/2014/main" id="{7E6F6CA0-765E-484B-B9C2-16E6A4F4986D}"/>
              </a:ext>
            </a:extLst>
          </p:cNvPr>
          <p:cNvSpPr/>
          <p:nvPr userDrawn="1"/>
        </p:nvSpPr>
        <p:spPr>
          <a:xfrm>
            <a:off x="0" y="4251158"/>
            <a:ext cx="12192000" cy="2606842"/>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4700582"/>
            <a:ext cx="8807116" cy="915873"/>
          </a:xfrm>
        </p:spPr>
        <p:txBody>
          <a:bodyPr rtlCol="0" anchor="b">
            <a:normAutofit/>
          </a:bodyPr>
          <a:lstStyle>
            <a:lvl1pPr algn="l">
              <a:defRPr sz="5500" b="1">
                <a:solidFill>
                  <a:schemeClr val="bg1"/>
                </a:solidFill>
              </a:defRPr>
            </a:lvl1pPr>
          </a:lstStyle>
          <a:p>
            <a:pPr rtl="0"/>
            <a:r>
              <a:rPr lang="es-ES" noProof="0"/>
              <a:t>TÍTULO DE LA PRESENTACIÓN</a:t>
            </a:r>
          </a:p>
        </p:txBody>
      </p:sp>
      <p:sp>
        <p:nvSpPr>
          <p:cNvPr id="3" name="Subtítulo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5949257"/>
            <a:ext cx="9144000" cy="601840"/>
          </a:xfrm>
        </p:spPr>
        <p:txBody>
          <a:bodyPr rtlCol="0">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Lorem Ipsum Dolor</a:t>
            </a:r>
          </a:p>
        </p:txBody>
      </p:sp>
      <p:sp>
        <p:nvSpPr>
          <p:cNvPr id="4" name="Marcador de fecha 3">
            <a:extLst>
              <a:ext uri="{FF2B5EF4-FFF2-40B4-BE49-F238E27FC236}">
                <a16:creationId xmlns:a16="http://schemas.microsoft.com/office/drawing/2014/main" id="{3B887B92-5889-454A-83C8-E0DE513D8F3F}"/>
              </a:ext>
            </a:extLst>
          </p:cNvPr>
          <p:cNvSpPr>
            <a:spLocks noGrp="1"/>
          </p:cNvSpPr>
          <p:nvPr>
            <p:ph type="dt" sz="half" idx="10"/>
          </p:nvPr>
        </p:nvSpPr>
        <p:spPr/>
        <p:txBody>
          <a:bodyPr rtlCol="0"/>
          <a:lstStyle/>
          <a:p>
            <a:pPr rtl="0"/>
            <a:fld id="{C951313A-EFAA-4929-AF46-7DD082FBBFB0}" type="datetime1">
              <a:rPr lang="es-ES" noProof="0" smtClean="0"/>
              <a:t>23/04/2023</a:t>
            </a:fld>
            <a:endParaRPr lang="es-ES" noProof="0"/>
          </a:p>
        </p:txBody>
      </p:sp>
      <p:sp>
        <p:nvSpPr>
          <p:cNvPr id="5" name="Marcador de pie de página 4">
            <a:extLst>
              <a:ext uri="{FF2B5EF4-FFF2-40B4-BE49-F238E27FC236}">
                <a16:creationId xmlns:a16="http://schemas.microsoft.com/office/drawing/2014/main" id="{0C53F66A-C669-4D83-A278-F325DE22EAC3}"/>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6" name="Marcador de número de diapositiva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10" name="Rectángulo 9">
            <a:extLst>
              <a:ext uri="{FF2B5EF4-FFF2-40B4-BE49-F238E27FC236}">
                <a16:creationId xmlns:a16="http://schemas.microsoft.com/office/drawing/2014/main" id="{A0AFD9A3-66C4-4954-8678-720CFA24D244}"/>
              </a:ext>
            </a:extLst>
          </p:cNvPr>
          <p:cNvSpPr/>
          <p:nvPr userDrawn="1"/>
        </p:nvSpPr>
        <p:spPr>
          <a:xfrm>
            <a:off x="1379621" y="4878000"/>
            <a:ext cx="144000" cy="19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2" name="Conector recto 11">
            <a:extLst>
              <a:ext uri="{FF2B5EF4-FFF2-40B4-BE49-F238E27FC236}">
                <a16:creationId xmlns:a16="http://schemas.microsoft.com/office/drawing/2014/main" id="{08240730-69E4-4798-8578-D648F7A2C4C9}"/>
              </a:ext>
            </a:extLst>
          </p:cNvPr>
          <p:cNvCxnSpPr/>
          <p:nvPr userDrawn="1"/>
        </p:nvCxnSpPr>
        <p:spPr>
          <a:xfrm>
            <a:off x="1957137" y="5794209"/>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Conector recto 13">
            <a:extLst>
              <a:ext uri="{FF2B5EF4-FFF2-40B4-BE49-F238E27FC236}">
                <a16:creationId xmlns:a16="http://schemas.microsoft.com/office/drawing/2014/main" id="{5F632EEF-732A-4DE7-BC5A-A86C31DB6F5A}"/>
              </a:ext>
            </a:extLst>
          </p:cNvPr>
          <p:cNvCxnSpPr>
            <a:cxnSpLocks/>
          </p:cNvCxnSpPr>
          <p:nvPr userDrawn="1"/>
        </p:nvCxnSpPr>
        <p:spPr>
          <a:xfrm rot="16200000">
            <a:off x="10391274" y="685801"/>
            <a:ext cx="1371600" cy="0"/>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sp>
        <p:nvSpPr>
          <p:cNvPr id="16" name="Marcador de texto 14">
            <a:extLst>
              <a:ext uri="{FF2B5EF4-FFF2-40B4-BE49-F238E27FC236}">
                <a16:creationId xmlns:a16="http://schemas.microsoft.com/office/drawing/2014/main" id="{C54CE062-7CDB-4AB7-B86E-461B22E7F450}"/>
              </a:ext>
            </a:extLst>
          </p:cNvPr>
          <p:cNvSpPr>
            <a:spLocks noGrp="1"/>
          </p:cNvSpPr>
          <p:nvPr>
            <p:ph type="body" sz="quarter" idx="14" hasCustomPrompt="1"/>
          </p:nvPr>
        </p:nvSpPr>
        <p:spPr>
          <a:xfrm>
            <a:off x="9416048" y="1013969"/>
            <a:ext cx="1460500" cy="481013"/>
          </a:xfrm>
        </p:spPr>
        <p:txBody>
          <a:bodyPr rtlCol="0"/>
          <a:lstStyle>
            <a:lvl1pPr marL="0" indent="0" algn="r">
              <a:buNone/>
              <a:defRPr lang="en-US" sz="3000" b="1" i="0" kern="1200" dirty="0">
                <a:solidFill>
                  <a:schemeClr val="bg2"/>
                </a:solidFill>
                <a:latin typeface="+mn-lt"/>
                <a:ea typeface="+mn-ea"/>
                <a:cs typeface="+mn-cs"/>
              </a:defRPr>
            </a:lvl1pPr>
          </a:lstStyle>
          <a:p>
            <a:pPr lvl="0" rtl="0"/>
            <a:r>
              <a:rPr lang="es-ES" noProof="0"/>
              <a:t>20XX</a:t>
            </a:r>
          </a:p>
        </p:txBody>
      </p:sp>
    </p:spTree>
    <p:extLst>
      <p:ext uri="{BB962C8B-B14F-4D97-AF65-F5344CB8AC3E}">
        <p14:creationId xmlns:p14="http://schemas.microsoft.com/office/powerpoint/2010/main" val="201244781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_Contenido con títu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ángulo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4" name="Marcador de texto 2">
            <a:extLst>
              <a:ext uri="{FF2B5EF4-FFF2-40B4-BE49-F238E27FC236}">
                <a16:creationId xmlns:a16="http://schemas.microsoft.com/office/drawing/2014/main" id="{4D589D6B-831D-4563-A99C-EBE2564083ED}"/>
              </a:ext>
            </a:extLst>
          </p:cNvPr>
          <p:cNvSpPr>
            <a:spLocks noGrp="1"/>
          </p:cNvSpPr>
          <p:nvPr>
            <p:ph type="body" idx="1"/>
          </p:nvPr>
        </p:nvSpPr>
        <p:spPr>
          <a:xfrm>
            <a:off x="1555328" y="2272009"/>
            <a:ext cx="4759643" cy="823912"/>
          </a:xfrm>
        </p:spPr>
        <p:txBody>
          <a:bodyPr rtlCol="0"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2" name="Título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630859"/>
            <a:ext cx="4143555" cy="1536580"/>
          </a:xfrm>
        </p:spPr>
        <p:txBody>
          <a:bodyPr rtlCol="0"/>
          <a:lstStyle>
            <a:lvl1pPr>
              <a:defRPr/>
            </a:lvl1pPr>
          </a:lstStyle>
          <a:p>
            <a:pPr rtl="0"/>
            <a:r>
              <a:rPr lang="es-ES" noProof="0"/>
              <a:t>GRÁFICO</a:t>
            </a:r>
            <a:br>
              <a:rPr lang="es-ES" noProof="0"/>
            </a:br>
            <a:r>
              <a:rPr lang="es-ES" noProof="0"/>
              <a:t>DIAPOSITIVA</a:t>
            </a:r>
          </a:p>
        </p:txBody>
      </p:sp>
      <p:sp>
        <p:nvSpPr>
          <p:cNvPr id="4" name="Marcador de fecha 3">
            <a:extLst>
              <a:ext uri="{FF2B5EF4-FFF2-40B4-BE49-F238E27FC236}">
                <a16:creationId xmlns:a16="http://schemas.microsoft.com/office/drawing/2014/main" id="{D269E74E-E12F-474D-8520-0AAEE930510D}"/>
              </a:ext>
            </a:extLst>
          </p:cNvPr>
          <p:cNvSpPr>
            <a:spLocks noGrp="1"/>
          </p:cNvSpPr>
          <p:nvPr>
            <p:ph type="dt" sz="half" idx="10"/>
          </p:nvPr>
        </p:nvSpPr>
        <p:spPr/>
        <p:txBody>
          <a:bodyPr rtlCol="0"/>
          <a:lstStyle/>
          <a:p>
            <a:pPr rtl="0"/>
            <a:fld id="{9E181B6B-79AB-47D2-9603-08A0F35623B9}" type="datetime1">
              <a:rPr lang="es-ES" noProof="0" smtClean="0"/>
              <a:t>23/04/2023</a:t>
            </a:fld>
            <a:endParaRPr lang="es-ES" noProof="0"/>
          </a:p>
        </p:txBody>
      </p:sp>
      <p:sp>
        <p:nvSpPr>
          <p:cNvPr id="5" name="Marcador de pie de página 4">
            <a:extLst>
              <a:ext uri="{FF2B5EF4-FFF2-40B4-BE49-F238E27FC236}">
                <a16:creationId xmlns:a16="http://schemas.microsoft.com/office/drawing/2014/main" id="{B9568C84-3A49-4E3F-B2E7-4CE5D636B8CB}"/>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6" name="Marcador de número de diapositiva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9" name="Rectángulo 8">
            <a:extLst>
              <a:ext uri="{FF2B5EF4-FFF2-40B4-BE49-F238E27FC236}">
                <a16:creationId xmlns:a16="http://schemas.microsoft.com/office/drawing/2014/main" id="{56D751D1-0AE0-4B49-A19D-74CA71D2C096}"/>
              </a:ext>
            </a:extLst>
          </p:cNvPr>
          <p:cNvSpPr/>
          <p:nvPr userDrawn="1"/>
        </p:nvSpPr>
        <p:spPr>
          <a:xfrm>
            <a:off x="1285167" y="871728"/>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3" name="Conector recto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Marcador de texto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8" name="Conector recto 17">
            <a:extLst>
              <a:ext uri="{FF2B5EF4-FFF2-40B4-BE49-F238E27FC236}">
                <a16:creationId xmlns:a16="http://schemas.microsoft.com/office/drawing/2014/main" id="{DB2A467A-5EC5-4E43-861E-F15D1E487F6D}"/>
              </a:ext>
            </a:extLst>
          </p:cNvPr>
          <p:cNvCxnSpPr>
            <a:cxnSpLocks/>
          </p:cNvCxnSpPr>
          <p:nvPr userDrawn="1"/>
        </p:nvCxnSpPr>
        <p:spPr>
          <a:xfrm>
            <a:off x="0" y="6168360"/>
            <a:ext cx="2268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Conector recto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Marcador de posición de contenido 3">
            <a:extLst>
              <a:ext uri="{FF2B5EF4-FFF2-40B4-BE49-F238E27FC236}">
                <a16:creationId xmlns:a16="http://schemas.microsoft.com/office/drawing/2014/main" id="{3B530EAF-CF53-49F1-B6C8-C2B60A5F633E}"/>
              </a:ext>
            </a:extLst>
          </p:cNvPr>
          <p:cNvSpPr>
            <a:spLocks noGrp="1"/>
          </p:cNvSpPr>
          <p:nvPr>
            <p:ph sz="half" idx="2"/>
          </p:nvPr>
        </p:nvSpPr>
        <p:spPr>
          <a:xfrm>
            <a:off x="1555328" y="3386142"/>
            <a:ext cx="4759643" cy="2773258"/>
          </a:xfrm>
        </p:spPr>
        <p:txBody>
          <a:bodyPr rtlCol="0">
            <a:normAutofit/>
          </a:bodyPr>
          <a:lstStyle>
            <a:lvl1pPr marL="0" indent="0" algn="l" defTabSz="914400" rtl="0" eaLnBrk="1" latinLnBrk="0" hangingPunct="1">
              <a:lnSpc>
                <a:spcPct val="100000"/>
              </a:lnSpc>
              <a:spcBef>
                <a:spcPts val="600"/>
              </a:spcBef>
              <a:buFont typeface="Arial" panose="020B0604020202020204" pitchFamily="34" charset="0"/>
              <a:buNone/>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rtl="0"/>
            <a:r>
              <a:rPr lang="es-ES" noProof="0"/>
              <a:t>Haga clic para modificar los estilos de texto del patrón</a:t>
            </a:r>
          </a:p>
        </p:txBody>
      </p:sp>
      <p:sp>
        <p:nvSpPr>
          <p:cNvPr id="20" name="Marcador de texto 4">
            <a:extLst>
              <a:ext uri="{FF2B5EF4-FFF2-40B4-BE49-F238E27FC236}">
                <a16:creationId xmlns:a16="http://schemas.microsoft.com/office/drawing/2014/main" id="{73B77664-6718-4048-AA03-DCFB4D6D880C}"/>
              </a:ext>
            </a:extLst>
          </p:cNvPr>
          <p:cNvSpPr>
            <a:spLocks noGrp="1"/>
          </p:cNvSpPr>
          <p:nvPr>
            <p:ph type="body" sz="quarter" idx="3"/>
          </p:nvPr>
        </p:nvSpPr>
        <p:spPr>
          <a:xfrm>
            <a:off x="6911272" y="1414759"/>
            <a:ext cx="4783083" cy="823912"/>
          </a:xfrm>
        </p:spPr>
        <p:txBody>
          <a:bodyPr rtlCol="0"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21" name="Marcador de posición de contenido 5">
            <a:extLst>
              <a:ext uri="{FF2B5EF4-FFF2-40B4-BE49-F238E27FC236}">
                <a16:creationId xmlns:a16="http://schemas.microsoft.com/office/drawing/2014/main" id="{17E62B55-2C81-4D0C-82F0-D765EFB74575}"/>
              </a:ext>
            </a:extLst>
          </p:cNvPr>
          <p:cNvSpPr>
            <a:spLocks noGrp="1"/>
          </p:cNvSpPr>
          <p:nvPr>
            <p:ph sz="quarter" idx="4"/>
          </p:nvPr>
        </p:nvSpPr>
        <p:spPr>
          <a:xfrm>
            <a:off x="6911272" y="2528891"/>
            <a:ext cx="4783083" cy="3630507"/>
          </a:xfrm>
        </p:spPr>
        <p:txBody>
          <a:bodyPr rtlCol="0">
            <a:normAutofit/>
          </a:bodyPr>
          <a:lstStyle>
            <a:lvl1pPr>
              <a:defRPr lang="en-US" sz="1600" i="0" kern="1200" dirty="0" smtClean="0">
                <a:solidFill>
                  <a:schemeClr val="bg1"/>
                </a:solidFill>
                <a:latin typeface="+mn-lt"/>
                <a:ea typeface="+mn-ea"/>
                <a:cs typeface="+mn-cs"/>
              </a:defRPr>
            </a:lvl1pPr>
            <a:lvl2pPr>
              <a:defRPr/>
            </a:lvl2pPr>
            <a:lvl3pPr>
              <a:defRPr/>
            </a:lvl3pPr>
            <a:lvl4pPr>
              <a:defRPr/>
            </a:lvl4pPr>
            <a:lvl5pPr>
              <a:defRPr/>
            </a:lvl5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cxnSp>
        <p:nvCxnSpPr>
          <p:cNvPr id="22" name="Conector recto 21">
            <a:extLst>
              <a:ext uri="{FF2B5EF4-FFF2-40B4-BE49-F238E27FC236}">
                <a16:creationId xmlns:a16="http://schemas.microsoft.com/office/drawing/2014/main" id="{D6ECB7AA-A238-4E2E-8A06-0B7C8B62A61D}"/>
              </a:ext>
            </a:extLst>
          </p:cNvPr>
          <p:cNvCxnSpPr>
            <a:cxnSpLocks/>
          </p:cNvCxnSpPr>
          <p:nvPr userDrawn="1"/>
        </p:nvCxnSpPr>
        <p:spPr>
          <a:xfrm>
            <a:off x="1695391"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3" name="Conector recto 22">
            <a:extLst>
              <a:ext uri="{FF2B5EF4-FFF2-40B4-BE49-F238E27FC236}">
                <a16:creationId xmlns:a16="http://schemas.microsoft.com/office/drawing/2014/main" id="{734F3080-CEDC-41FB-BA9C-9C93575A8C71}"/>
              </a:ext>
            </a:extLst>
          </p:cNvPr>
          <p:cNvCxnSpPr>
            <a:cxnSpLocks/>
          </p:cNvCxnSpPr>
          <p:nvPr userDrawn="1"/>
        </p:nvCxnSpPr>
        <p:spPr>
          <a:xfrm>
            <a:off x="7038769" y="236971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006709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4_Contenido con títu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Rectángulo 23">
            <a:extLst>
              <a:ext uri="{FF2B5EF4-FFF2-40B4-BE49-F238E27FC236}">
                <a16:creationId xmlns:a16="http://schemas.microsoft.com/office/drawing/2014/main" id="{00CD2376-834B-4EE0-BA14-A9AEA2135615}"/>
              </a:ext>
            </a:extLst>
          </p:cNvPr>
          <p:cNvSpPr/>
          <p:nvPr userDrawn="1"/>
        </p:nvSpPr>
        <p:spPr>
          <a:xfrm>
            <a:off x="6096000" y="0"/>
            <a:ext cx="6096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4" name="Marcador de texto 2">
            <a:extLst>
              <a:ext uri="{FF2B5EF4-FFF2-40B4-BE49-F238E27FC236}">
                <a16:creationId xmlns:a16="http://schemas.microsoft.com/office/drawing/2014/main" id="{4D589D6B-831D-4563-A99C-EBE2564083ED}"/>
              </a:ext>
            </a:extLst>
          </p:cNvPr>
          <p:cNvSpPr>
            <a:spLocks noGrp="1"/>
          </p:cNvSpPr>
          <p:nvPr>
            <p:ph type="body" idx="1"/>
          </p:nvPr>
        </p:nvSpPr>
        <p:spPr>
          <a:xfrm>
            <a:off x="1555329" y="2272009"/>
            <a:ext cx="4540672" cy="823912"/>
          </a:xfrm>
        </p:spPr>
        <p:txBody>
          <a:bodyPr rtlCol="0" anchor="b"/>
          <a:lstStyle>
            <a:lvl1pPr marL="0" indent="0">
              <a:buNone/>
              <a:defRPr lang="en-US" sz="2500" b="1" i="0" kern="1200" dirty="0" smtClean="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2" name="Título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630859"/>
            <a:ext cx="4143555" cy="1536580"/>
          </a:xfrm>
        </p:spPr>
        <p:txBody>
          <a:bodyPr rtlCol="0"/>
          <a:lstStyle>
            <a:lvl1pPr>
              <a:defRPr>
                <a:gradFill>
                  <a:gsLst>
                    <a:gs pos="0">
                      <a:schemeClr val="bg2"/>
                    </a:gs>
                    <a:gs pos="100000">
                      <a:schemeClr val="accent1"/>
                    </a:gs>
                  </a:gsLst>
                  <a:lin ang="0" scaled="1"/>
                </a:gradFill>
              </a:defRPr>
            </a:lvl1pPr>
          </a:lstStyle>
          <a:p>
            <a:pPr rtl="0"/>
            <a:r>
              <a:rPr lang="es-ES" noProof="0"/>
              <a:t>GRÁFICO</a:t>
            </a:r>
            <a:br>
              <a:rPr lang="es-ES" noProof="0"/>
            </a:br>
            <a:r>
              <a:rPr lang="es-ES" noProof="0"/>
              <a:t>DIAPOSITIVA</a:t>
            </a:r>
          </a:p>
        </p:txBody>
      </p:sp>
      <p:sp>
        <p:nvSpPr>
          <p:cNvPr id="4" name="Marcador de fecha 3">
            <a:extLst>
              <a:ext uri="{FF2B5EF4-FFF2-40B4-BE49-F238E27FC236}">
                <a16:creationId xmlns:a16="http://schemas.microsoft.com/office/drawing/2014/main" id="{D269E74E-E12F-474D-8520-0AAEE930510D}"/>
              </a:ext>
            </a:extLst>
          </p:cNvPr>
          <p:cNvSpPr>
            <a:spLocks noGrp="1"/>
          </p:cNvSpPr>
          <p:nvPr>
            <p:ph type="dt" sz="half" idx="10"/>
          </p:nvPr>
        </p:nvSpPr>
        <p:spPr/>
        <p:txBody>
          <a:bodyPr rtlCol="0"/>
          <a:lstStyle/>
          <a:p>
            <a:pPr rtl="0"/>
            <a:fld id="{062934F4-9553-4D25-B7C9-49C350759719}" type="datetime1">
              <a:rPr lang="es-ES" noProof="0" smtClean="0"/>
              <a:t>23/04/2023</a:t>
            </a:fld>
            <a:endParaRPr lang="es-ES" noProof="0"/>
          </a:p>
        </p:txBody>
      </p:sp>
      <p:sp>
        <p:nvSpPr>
          <p:cNvPr id="5" name="Marcador de pie de página 4">
            <a:extLst>
              <a:ext uri="{FF2B5EF4-FFF2-40B4-BE49-F238E27FC236}">
                <a16:creationId xmlns:a16="http://schemas.microsoft.com/office/drawing/2014/main" id="{B9568C84-3A49-4E3F-B2E7-4CE5D636B8CB}"/>
              </a:ext>
            </a:extLst>
          </p:cNvPr>
          <p:cNvSpPr>
            <a:spLocks noGrp="1"/>
          </p:cNvSpPr>
          <p:nvPr>
            <p:ph type="ftr" sz="quarter" idx="11"/>
          </p:nvPr>
        </p:nvSpPr>
        <p:spPr/>
        <p:txBody>
          <a:bodyPr rtlCol="0"/>
          <a:lstStyle>
            <a:lvl1pPr>
              <a:defRPr>
                <a:solidFill>
                  <a:schemeClr val="accent1"/>
                </a:solidFill>
              </a:defRPr>
            </a:lvl1pPr>
          </a:lstStyle>
          <a:p>
            <a:pPr rtl="0"/>
            <a:r>
              <a:rPr lang="es-ES" noProof="0"/>
              <a:t>Grado en Ingeniería Informática especialidad Ingeniería del Software </a:t>
            </a:r>
          </a:p>
        </p:txBody>
      </p:sp>
      <p:sp>
        <p:nvSpPr>
          <p:cNvPr id="6" name="Marcador de número de diapositiva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9" name="Rectángulo 8">
            <a:extLst>
              <a:ext uri="{FF2B5EF4-FFF2-40B4-BE49-F238E27FC236}">
                <a16:creationId xmlns:a16="http://schemas.microsoft.com/office/drawing/2014/main" id="{56D751D1-0AE0-4B49-A19D-74CA71D2C096}"/>
              </a:ext>
            </a:extLst>
          </p:cNvPr>
          <p:cNvSpPr/>
          <p:nvPr userDrawn="1"/>
        </p:nvSpPr>
        <p:spPr>
          <a:xfrm>
            <a:off x="1285167" y="871728"/>
            <a:ext cx="72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3" name="Conector recto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Marcador de texto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8" name="Conector recto 17">
            <a:extLst>
              <a:ext uri="{FF2B5EF4-FFF2-40B4-BE49-F238E27FC236}">
                <a16:creationId xmlns:a16="http://schemas.microsoft.com/office/drawing/2014/main" id="{DB2A467A-5EC5-4E43-861E-F15D1E487F6D}"/>
              </a:ext>
            </a:extLst>
          </p:cNvPr>
          <p:cNvCxnSpPr>
            <a:cxnSpLocks/>
          </p:cNvCxnSpPr>
          <p:nvPr userDrawn="1"/>
        </p:nvCxnSpPr>
        <p:spPr>
          <a:xfrm>
            <a:off x="0" y="6168360"/>
            <a:ext cx="22680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Conector recto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Marcador de posición de contenido 3">
            <a:extLst>
              <a:ext uri="{FF2B5EF4-FFF2-40B4-BE49-F238E27FC236}">
                <a16:creationId xmlns:a16="http://schemas.microsoft.com/office/drawing/2014/main" id="{3B530EAF-CF53-49F1-B6C8-C2B60A5F633E}"/>
              </a:ext>
            </a:extLst>
          </p:cNvPr>
          <p:cNvSpPr>
            <a:spLocks noGrp="1"/>
          </p:cNvSpPr>
          <p:nvPr>
            <p:ph sz="half" idx="2"/>
          </p:nvPr>
        </p:nvSpPr>
        <p:spPr>
          <a:xfrm>
            <a:off x="1555329" y="3386142"/>
            <a:ext cx="4540672" cy="2773258"/>
          </a:xfrm>
        </p:spPr>
        <p:txBody>
          <a:bodyPr rtlCol="0">
            <a:normAutofit/>
          </a:bodyPr>
          <a:lstStyle>
            <a:lvl1pPr marL="0" indent="0" algn="l" defTabSz="914400" rtl="0" eaLnBrk="1" latinLnBrk="0" hangingPunct="1">
              <a:lnSpc>
                <a:spcPct val="100000"/>
              </a:lnSpc>
              <a:spcBef>
                <a:spcPts val="600"/>
              </a:spcBef>
              <a:buFont typeface="Arial" panose="020B0604020202020204" pitchFamily="34" charset="0"/>
              <a:buNone/>
              <a:defRPr lang="en-US" sz="1600" i="0" kern="1200" dirty="0" smtClean="0">
                <a:solidFill>
                  <a:schemeClr val="tx1">
                    <a:lumMod val="75000"/>
                    <a:lumOff val="25000"/>
                  </a:schemeClr>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rtl="0"/>
            <a:r>
              <a:rPr lang="es-ES" noProof="0"/>
              <a:t>Haga clic para modificar los estilos de texto del patrón</a:t>
            </a:r>
          </a:p>
        </p:txBody>
      </p:sp>
      <p:sp>
        <p:nvSpPr>
          <p:cNvPr id="20" name="Marcador de texto 4">
            <a:extLst>
              <a:ext uri="{FF2B5EF4-FFF2-40B4-BE49-F238E27FC236}">
                <a16:creationId xmlns:a16="http://schemas.microsoft.com/office/drawing/2014/main" id="{73B77664-6718-4048-AA03-DCFB4D6D880C}"/>
              </a:ext>
            </a:extLst>
          </p:cNvPr>
          <p:cNvSpPr>
            <a:spLocks noGrp="1"/>
          </p:cNvSpPr>
          <p:nvPr>
            <p:ph type="body" sz="quarter" idx="3"/>
          </p:nvPr>
        </p:nvSpPr>
        <p:spPr>
          <a:xfrm>
            <a:off x="6911272" y="1414759"/>
            <a:ext cx="4783083" cy="823912"/>
          </a:xfrm>
        </p:spPr>
        <p:txBody>
          <a:bodyPr rtlCol="0"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21" name="Marcador de posición de contenido 5">
            <a:extLst>
              <a:ext uri="{FF2B5EF4-FFF2-40B4-BE49-F238E27FC236}">
                <a16:creationId xmlns:a16="http://schemas.microsoft.com/office/drawing/2014/main" id="{17E62B55-2C81-4D0C-82F0-D765EFB74575}"/>
              </a:ext>
            </a:extLst>
          </p:cNvPr>
          <p:cNvSpPr>
            <a:spLocks noGrp="1"/>
          </p:cNvSpPr>
          <p:nvPr>
            <p:ph sz="quarter" idx="4"/>
          </p:nvPr>
        </p:nvSpPr>
        <p:spPr>
          <a:xfrm>
            <a:off x="6911272" y="2528891"/>
            <a:ext cx="4783083" cy="3630507"/>
          </a:xfrm>
        </p:spPr>
        <p:txBody>
          <a:bodyPr rtlCol="0">
            <a:normAutofit/>
          </a:bodyPr>
          <a:lstStyle>
            <a:lvl1pPr>
              <a:defRPr lang="en-US" sz="1600" i="0" kern="1200" dirty="0" smtClean="0">
                <a:solidFill>
                  <a:schemeClr val="bg1"/>
                </a:solidFill>
                <a:latin typeface="+mn-lt"/>
                <a:ea typeface="+mn-ea"/>
                <a:cs typeface="+mn-cs"/>
              </a:defRPr>
            </a:lvl1pPr>
            <a:lvl2pPr>
              <a:defRPr/>
            </a:lvl2pPr>
            <a:lvl3pPr>
              <a:defRPr/>
            </a:lvl3pPr>
            <a:lvl4pPr>
              <a:defRPr/>
            </a:lvl4pPr>
            <a:lvl5pPr>
              <a:defRPr/>
            </a:lvl5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cxnSp>
        <p:nvCxnSpPr>
          <p:cNvPr id="22" name="Conector recto 21">
            <a:extLst>
              <a:ext uri="{FF2B5EF4-FFF2-40B4-BE49-F238E27FC236}">
                <a16:creationId xmlns:a16="http://schemas.microsoft.com/office/drawing/2014/main" id="{D6ECB7AA-A238-4E2E-8A06-0B7C8B62A61D}"/>
              </a:ext>
            </a:extLst>
          </p:cNvPr>
          <p:cNvCxnSpPr>
            <a:cxnSpLocks/>
          </p:cNvCxnSpPr>
          <p:nvPr userDrawn="1"/>
        </p:nvCxnSpPr>
        <p:spPr>
          <a:xfrm>
            <a:off x="1695391" y="322696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3" name="Conector recto 22">
            <a:extLst>
              <a:ext uri="{FF2B5EF4-FFF2-40B4-BE49-F238E27FC236}">
                <a16:creationId xmlns:a16="http://schemas.microsoft.com/office/drawing/2014/main" id="{734F3080-CEDC-41FB-BA9C-9C93575A8C71}"/>
              </a:ext>
            </a:extLst>
          </p:cNvPr>
          <p:cNvCxnSpPr>
            <a:cxnSpLocks/>
          </p:cNvCxnSpPr>
          <p:nvPr userDrawn="1"/>
        </p:nvCxnSpPr>
        <p:spPr>
          <a:xfrm>
            <a:off x="7038769" y="236971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9035166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magen con leyend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ángulo 16">
            <a:extLst>
              <a:ext uri="{FF2B5EF4-FFF2-40B4-BE49-F238E27FC236}">
                <a16:creationId xmlns:a16="http://schemas.microsoft.com/office/drawing/2014/main" id="{4FC33DF7-D0A2-49E4-BF1D-6DC097E62DC5}"/>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CBEF872A-3B4F-4F8E-9C76-EEF7A4FEA4D3}"/>
              </a:ext>
            </a:extLst>
          </p:cNvPr>
          <p:cNvSpPr>
            <a:spLocks noGrp="1"/>
          </p:cNvSpPr>
          <p:nvPr>
            <p:ph type="title" hasCustomPrompt="1"/>
          </p:nvPr>
        </p:nvSpPr>
        <p:spPr>
          <a:xfrm>
            <a:off x="928800" y="652069"/>
            <a:ext cx="3932237" cy="2390931"/>
          </a:xfrm>
        </p:spPr>
        <p:txBody>
          <a:bodyPr rtlCol="0" anchor="b">
            <a:noAutofit/>
          </a:bodyPr>
          <a:lstStyle>
            <a:lvl1pPr>
              <a:defRPr sz="4000"/>
            </a:lvl1pPr>
          </a:lstStyle>
          <a:p>
            <a:pPr rtl="0"/>
            <a:r>
              <a:rPr lang="es-ES" noProof="0"/>
              <a:t>IMAGEN</a:t>
            </a:r>
            <a:br>
              <a:rPr lang="es-ES" noProof="0"/>
            </a:br>
            <a:r>
              <a:rPr lang="es-ES" noProof="0"/>
              <a:t>CON</a:t>
            </a:r>
            <a:br>
              <a:rPr lang="es-ES" noProof="0"/>
            </a:br>
            <a:r>
              <a:rPr lang="es-ES" noProof="0"/>
              <a:t>LEYENDA</a:t>
            </a:r>
            <a:br>
              <a:rPr lang="es-ES" noProof="0"/>
            </a:br>
            <a:r>
              <a:rPr lang="es-ES" noProof="0"/>
              <a:t>DIAPOSITIVA</a:t>
            </a:r>
          </a:p>
        </p:txBody>
      </p:sp>
      <p:sp>
        <p:nvSpPr>
          <p:cNvPr id="3" name="Marcador de posición de imagen 2">
            <a:extLst>
              <a:ext uri="{FF2B5EF4-FFF2-40B4-BE49-F238E27FC236}">
                <a16:creationId xmlns:a16="http://schemas.microsoft.com/office/drawing/2014/main" id="{8625F378-E3B6-430E-A0C8-CEF68EC34867}"/>
              </a:ext>
            </a:extLst>
          </p:cNvPr>
          <p:cNvSpPr>
            <a:spLocks noGrp="1"/>
          </p:cNvSpPr>
          <p:nvPr>
            <p:ph type="pic" idx="1"/>
          </p:nvPr>
        </p:nvSpPr>
        <p:spPr>
          <a:xfrm>
            <a:off x="5231566" y="0"/>
            <a:ext cx="5231567" cy="6857999"/>
          </a:xfrm>
          <a:solidFill>
            <a:schemeClr val="bg1">
              <a:alpha val="35000"/>
            </a:schemeClr>
          </a:solidFill>
        </p:spPr>
        <p:txBody>
          <a:bodyPr rtlCol="0" anchor="ctr" anchorCtr="0">
            <a:normAutofit/>
          </a:bodyPr>
          <a:lstStyle>
            <a:lvl1pPr marL="0" indent="0" algn="ctr">
              <a:buNone/>
              <a:defRPr sz="20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es-ES" noProof="0"/>
              <a:t>Haga clic en el icono para agregar una imagen</a:t>
            </a:r>
          </a:p>
        </p:txBody>
      </p:sp>
      <p:sp>
        <p:nvSpPr>
          <p:cNvPr id="4" name="Marcador de texto 3">
            <a:extLst>
              <a:ext uri="{FF2B5EF4-FFF2-40B4-BE49-F238E27FC236}">
                <a16:creationId xmlns:a16="http://schemas.microsoft.com/office/drawing/2014/main" id="{3109A766-AE6E-4EE0-BBA9-267550F4669F}"/>
              </a:ext>
            </a:extLst>
          </p:cNvPr>
          <p:cNvSpPr>
            <a:spLocks noGrp="1"/>
          </p:cNvSpPr>
          <p:nvPr>
            <p:ph type="body" sz="half" idx="2"/>
          </p:nvPr>
        </p:nvSpPr>
        <p:spPr>
          <a:xfrm>
            <a:off x="928800" y="3283710"/>
            <a:ext cx="3932237" cy="2439988"/>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Haga clic para modificar los estilos de texto del patrón</a:t>
            </a:r>
          </a:p>
        </p:txBody>
      </p:sp>
      <p:sp>
        <p:nvSpPr>
          <p:cNvPr id="5" name="Marcador de fecha 4">
            <a:extLst>
              <a:ext uri="{FF2B5EF4-FFF2-40B4-BE49-F238E27FC236}">
                <a16:creationId xmlns:a16="http://schemas.microsoft.com/office/drawing/2014/main" id="{E93FA4ED-DF34-437A-A3DD-C590456AE163}"/>
              </a:ext>
            </a:extLst>
          </p:cNvPr>
          <p:cNvSpPr>
            <a:spLocks noGrp="1"/>
          </p:cNvSpPr>
          <p:nvPr>
            <p:ph type="dt" sz="half" idx="10"/>
          </p:nvPr>
        </p:nvSpPr>
        <p:spPr/>
        <p:txBody>
          <a:bodyPr rtlCol="0"/>
          <a:lstStyle/>
          <a:p>
            <a:pPr rtl="0"/>
            <a:fld id="{083F4054-E763-4A5F-A3A9-C06D197AC800}" type="datetime1">
              <a:rPr lang="es-ES" noProof="0" smtClean="0"/>
              <a:t>23/04/2023</a:t>
            </a:fld>
            <a:endParaRPr lang="es-ES" noProof="0"/>
          </a:p>
        </p:txBody>
      </p:sp>
      <p:sp>
        <p:nvSpPr>
          <p:cNvPr id="6" name="Marcador de pie de página 5">
            <a:extLst>
              <a:ext uri="{FF2B5EF4-FFF2-40B4-BE49-F238E27FC236}">
                <a16:creationId xmlns:a16="http://schemas.microsoft.com/office/drawing/2014/main" id="{96BE8EAD-D127-4320-BE56-300A24125695}"/>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7" name="Marcador de número de diapositiva 6">
            <a:extLst>
              <a:ext uri="{FF2B5EF4-FFF2-40B4-BE49-F238E27FC236}">
                <a16:creationId xmlns:a16="http://schemas.microsoft.com/office/drawing/2014/main" id="{79BD6BD1-5229-4162-9050-A799C1123007}"/>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9" name="Rectángulo 8">
            <a:extLst>
              <a:ext uri="{FF2B5EF4-FFF2-40B4-BE49-F238E27FC236}">
                <a16:creationId xmlns:a16="http://schemas.microsoft.com/office/drawing/2014/main" id="{841F678A-2BA4-4866-BA2B-804BAFA272E6}"/>
              </a:ext>
            </a:extLst>
          </p:cNvPr>
          <p:cNvSpPr/>
          <p:nvPr userDrawn="1"/>
        </p:nvSpPr>
        <p:spPr>
          <a:xfrm>
            <a:off x="687289" y="0"/>
            <a:ext cx="72000" cy="28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0" name="Conector recto 9">
            <a:extLst>
              <a:ext uri="{FF2B5EF4-FFF2-40B4-BE49-F238E27FC236}">
                <a16:creationId xmlns:a16="http://schemas.microsoft.com/office/drawing/2014/main" id="{B37F503C-8741-4170-AB97-2F028D895E60}"/>
              </a:ext>
            </a:extLst>
          </p:cNvPr>
          <p:cNvCxnSpPr/>
          <p:nvPr userDrawn="1"/>
        </p:nvCxnSpPr>
        <p:spPr>
          <a:xfrm>
            <a:off x="1068863" y="3169769"/>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1" name="Conector recto 10">
            <a:extLst>
              <a:ext uri="{FF2B5EF4-FFF2-40B4-BE49-F238E27FC236}">
                <a16:creationId xmlns:a16="http://schemas.microsoft.com/office/drawing/2014/main" id="{AA339F42-187E-423E-888A-A223C1B2E02E}"/>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2" name="Marcador de texto 15">
            <a:extLst>
              <a:ext uri="{FF2B5EF4-FFF2-40B4-BE49-F238E27FC236}">
                <a16:creationId xmlns:a16="http://schemas.microsoft.com/office/drawing/2014/main" id="{3156C8BB-DCB4-4A6F-9463-81442ECFAE6D}"/>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3" name="Conector recto 12">
            <a:extLst>
              <a:ext uri="{FF2B5EF4-FFF2-40B4-BE49-F238E27FC236}">
                <a16:creationId xmlns:a16="http://schemas.microsoft.com/office/drawing/2014/main" id="{943ED311-FC15-4C06-8B1C-5C57F3F9A786}"/>
              </a:ext>
            </a:extLst>
          </p:cNvPr>
          <p:cNvCxnSpPr>
            <a:cxnSpLocks/>
          </p:cNvCxnSpPr>
          <p:nvPr userDrawn="1"/>
        </p:nvCxnSpPr>
        <p:spPr>
          <a:xfrm>
            <a:off x="0" y="6168360"/>
            <a:ext cx="2268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Conector recto 13">
            <a:extLst>
              <a:ext uri="{FF2B5EF4-FFF2-40B4-BE49-F238E27FC236}">
                <a16:creationId xmlns:a16="http://schemas.microsoft.com/office/drawing/2014/main" id="{046941A3-2F65-4CFA-8EEF-AB50FBB6660E}"/>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928952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Imagen con leyenda">
    <p:bg>
      <p:bgPr>
        <a:solidFill>
          <a:schemeClr val="bg1"/>
        </a:solidFill>
        <a:effectLst/>
      </p:bgPr>
    </p:bg>
    <p:spTree>
      <p:nvGrpSpPr>
        <p:cNvPr id="1" name=""/>
        <p:cNvGrpSpPr/>
        <p:nvPr/>
      </p:nvGrpSpPr>
      <p:grpSpPr>
        <a:xfrm>
          <a:off x="0" y="0"/>
          <a:ext cx="0" cy="0"/>
          <a:chOff x="0" y="0"/>
          <a:chExt cx="0" cy="0"/>
        </a:xfrm>
      </p:grpSpPr>
      <p:sp>
        <p:nvSpPr>
          <p:cNvPr id="16" name="Rectángulo 15">
            <a:extLst>
              <a:ext uri="{FF2B5EF4-FFF2-40B4-BE49-F238E27FC236}">
                <a16:creationId xmlns:a16="http://schemas.microsoft.com/office/drawing/2014/main" id="{0ED1F5F9-2E42-493E-906D-AA9F7D5F0880}"/>
              </a:ext>
            </a:extLst>
          </p:cNvPr>
          <p:cNvSpPr/>
          <p:nvPr userDrawn="1"/>
        </p:nvSpPr>
        <p:spPr>
          <a:xfrm>
            <a:off x="0" y="5532437"/>
            <a:ext cx="12192000" cy="1325563"/>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CBEF872A-3B4F-4F8E-9C76-EEF7A4FEA4D3}"/>
              </a:ext>
            </a:extLst>
          </p:cNvPr>
          <p:cNvSpPr>
            <a:spLocks noGrp="1"/>
          </p:cNvSpPr>
          <p:nvPr>
            <p:ph type="title" hasCustomPrompt="1"/>
          </p:nvPr>
        </p:nvSpPr>
        <p:spPr>
          <a:xfrm>
            <a:off x="928800" y="647703"/>
            <a:ext cx="6291150" cy="1328497"/>
          </a:xfrm>
        </p:spPr>
        <p:txBody>
          <a:bodyPr rtlCol="0" anchor="b">
            <a:noAutofit/>
          </a:bodyPr>
          <a:lstStyle>
            <a:lvl1pPr>
              <a:defRPr sz="4000">
                <a:gradFill>
                  <a:gsLst>
                    <a:gs pos="0">
                      <a:schemeClr val="bg2"/>
                    </a:gs>
                    <a:gs pos="100000">
                      <a:schemeClr val="accent1"/>
                    </a:gs>
                  </a:gsLst>
                  <a:lin ang="0" scaled="1"/>
                </a:gradFill>
              </a:defRPr>
            </a:lvl1pPr>
          </a:lstStyle>
          <a:p>
            <a:pPr rtl="0"/>
            <a:r>
              <a:rPr lang="es-ES" noProof="0"/>
              <a:t>DIAPOSTIVA DE</a:t>
            </a:r>
            <a:br>
              <a:rPr lang="es-ES" noProof="0"/>
            </a:br>
            <a:r>
              <a:rPr lang="es-ES" noProof="0"/>
              <a:t>IMAGEN CON LEYENDA</a:t>
            </a:r>
          </a:p>
        </p:txBody>
      </p:sp>
      <p:sp>
        <p:nvSpPr>
          <p:cNvPr id="3" name="Marcador de posición de imagen 2">
            <a:extLst>
              <a:ext uri="{FF2B5EF4-FFF2-40B4-BE49-F238E27FC236}">
                <a16:creationId xmlns:a16="http://schemas.microsoft.com/office/drawing/2014/main" id="{8625F378-E3B6-430E-A0C8-CEF68EC34867}"/>
              </a:ext>
            </a:extLst>
          </p:cNvPr>
          <p:cNvSpPr>
            <a:spLocks noGrp="1"/>
          </p:cNvSpPr>
          <p:nvPr>
            <p:ph type="pic" idx="1"/>
          </p:nvPr>
        </p:nvSpPr>
        <p:spPr>
          <a:xfrm>
            <a:off x="0" y="2950934"/>
            <a:ext cx="12192000" cy="2581498"/>
          </a:xfrm>
          <a:solidFill>
            <a:schemeClr val="bg1">
              <a:alpha val="35000"/>
            </a:schemeClr>
          </a:solidFill>
        </p:spPr>
        <p:txBody>
          <a:bodyPr rtlCol="0" anchor="ctr" anchorCtr="0">
            <a:normAutofit/>
          </a:bodyPr>
          <a:lstStyle>
            <a:lvl1pPr marL="0" indent="0" algn="ctr">
              <a:buNone/>
              <a:defRPr sz="20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es-ES" noProof="0"/>
              <a:t>Haga clic en el icono para agregar una imagen</a:t>
            </a:r>
          </a:p>
        </p:txBody>
      </p:sp>
      <p:sp>
        <p:nvSpPr>
          <p:cNvPr id="4" name="Marcador de texto 3">
            <a:extLst>
              <a:ext uri="{FF2B5EF4-FFF2-40B4-BE49-F238E27FC236}">
                <a16:creationId xmlns:a16="http://schemas.microsoft.com/office/drawing/2014/main" id="{3109A766-AE6E-4EE0-BBA9-267550F4669F}"/>
              </a:ext>
            </a:extLst>
          </p:cNvPr>
          <p:cNvSpPr>
            <a:spLocks noGrp="1"/>
          </p:cNvSpPr>
          <p:nvPr>
            <p:ph type="body" sz="half" idx="2" hasCustomPrompt="1"/>
          </p:nvPr>
        </p:nvSpPr>
        <p:spPr>
          <a:xfrm>
            <a:off x="928800" y="2216910"/>
            <a:ext cx="6291150" cy="654726"/>
          </a:xfrm>
        </p:spPr>
        <p:txBody>
          <a:bodyPr rtlCol="0">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Haga clic para editar el estilo de texto del patrón</a:t>
            </a:r>
          </a:p>
        </p:txBody>
      </p:sp>
      <p:sp>
        <p:nvSpPr>
          <p:cNvPr id="5" name="Marcador de fecha 4">
            <a:extLst>
              <a:ext uri="{FF2B5EF4-FFF2-40B4-BE49-F238E27FC236}">
                <a16:creationId xmlns:a16="http://schemas.microsoft.com/office/drawing/2014/main" id="{E93FA4ED-DF34-437A-A3DD-C590456AE163}"/>
              </a:ext>
            </a:extLst>
          </p:cNvPr>
          <p:cNvSpPr>
            <a:spLocks noGrp="1"/>
          </p:cNvSpPr>
          <p:nvPr>
            <p:ph type="dt" sz="half" idx="10"/>
          </p:nvPr>
        </p:nvSpPr>
        <p:spPr/>
        <p:txBody>
          <a:bodyPr rtlCol="0"/>
          <a:lstStyle/>
          <a:p>
            <a:pPr rtl="0"/>
            <a:fld id="{627E0A45-B437-4FE8-BF8F-BF2049B99689}" type="datetime1">
              <a:rPr lang="es-ES" noProof="0" smtClean="0"/>
              <a:t>23/04/2023</a:t>
            </a:fld>
            <a:endParaRPr lang="es-ES" noProof="0"/>
          </a:p>
        </p:txBody>
      </p:sp>
      <p:sp>
        <p:nvSpPr>
          <p:cNvPr id="6" name="Marcador de pie de página 5">
            <a:extLst>
              <a:ext uri="{FF2B5EF4-FFF2-40B4-BE49-F238E27FC236}">
                <a16:creationId xmlns:a16="http://schemas.microsoft.com/office/drawing/2014/main" id="{96BE8EAD-D127-4320-BE56-300A24125695}"/>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7" name="Marcador de número de diapositiva 6">
            <a:extLst>
              <a:ext uri="{FF2B5EF4-FFF2-40B4-BE49-F238E27FC236}">
                <a16:creationId xmlns:a16="http://schemas.microsoft.com/office/drawing/2014/main" id="{79BD6BD1-5229-4162-9050-A799C1123007}"/>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9" name="Rectángulo 8">
            <a:extLst>
              <a:ext uri="{FF2B5EF4-FFF2-40B4-BE49-F238E27FC236}">
                <a16:creationId xmlns:a16="http://schemas.microsoft.com/office/drawing/2014/main" id="{841F678A-2BA4-4866-BA2B-804BAFA272E6}"/>
              </a:ext>
            </a:extLst>
          </p:cNvPr>
          <p:cNvSpPr/>
          <p:nvPr userDrawn="1"/>
        </p:nvSpPr>
        <p:spPr>
          <a:xfrm>
            <a:off x="687289" y="0"/>
            <a:ext cx="71723" cy="18132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0" name="Conector recto 9">
            <a:extLst>
              <a:ext uri="{FF2B5EF4-FFF2-40B4-BE49-F238E27FC236}">
                <a16:creationId xmlns:a16="http://schemas.microsoft.com/office/drawing/2014/main" id="{B37F503C-8741-4170-AB97-2F028D895E60}"/>
              </a:ext>
            </a:extLst>
          </p:cNvPr>
          <p:cNvCxnSpPr/>
          <p:nvPr userDrawn="1"/>
        </p:nvCxnSpPr>
        <p:spPr>
          <a:xfrm>
            <a:off x="1068863" y="2102969"/>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1" name="Conector recto 10">
            <a:extLst>
              <a:ext uri="{FF2B5EF4-FFF2-40B4-BE49-F238E27FC236}">
                <a16:creationId xmlns:a16="http://schemas.microsoft.com/office/drawing/2014/main" id="{AA339F42-187E-423E-888A-A223C1B2E02E}"/>
              </a:ext>
            </a:extLst>
          </p:cNvPr>
          <p:cNvCxnSpPr>
            <a:cxnSpLocks/>
          </p:cNvCxnSpPr>
          <p:nvPr userDrawn="1"/>
        </p:nvCxnSpPr>
        <p:spPr>
          <a:xfrm>
            <a:off x="11190767" y="800959"/>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Marcador de texto 15">
            <a:extLst>
              <a:ext uri="{FF2B5EF4-FFF2-40B4-BE49-F238E27FC236}">
                <a16:creationId xmlns:a16="http://schemas.microsoft.com/office/drawing/2014/main" id="{3156C8BB-DCB4-4A6F-9463-81442ECFAE6D}"/>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accent1"/>
                </a:solidFill>
              </a:defRPr>
            </a:lvl1pPr>
          </a:lstStyle>
          <a:p>
            <a:pPr lvl="0" rtl="0"/>
            <a:r>
              <a:rPr lang="es-ES" noProof="0"/>
              <a:t>20XX</a:t>
            </a:r>
          </a:p>
        </p:txBody>
      </p:sp>
      <p:cxnSp>
        <p:nvCxnSpPr>
          <p:cNvPr id="14" name="Conector recto 13">
            <a:extLst>
              <a:ext uri="{FF2B5EF4-FFF2-40B4-BE49-F238E27FC236}">
                <a16:creationId xmlns:a16="http://schemas.microsoft.com/office/drawing/2014/main" id="{046941A3-2F65-4CFA-8EEF-AB50FBB6660E}"/>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Conector recto 17">
            <a:extLst>
              <a:ext uri="{FF2B5EF4-FFF2-40B4-BE49-F238E27FC236}">
                <a16:creationId xmlns:a16="http://schemas.microsoft.com/office/drawing/2014/main" id="{98707FDA-D4BE-43FA-91CD-CBA55EB8CA17}"/>
              </a:ext>
            </a:extLst>
          </p:cNvPr>
          <p:cNvCxnSpPr>
            <a:cxnSpLocks/>
          </p:cNvCxnSpPr>
          <p:nvPr userDrawn="1"/>
        </p:nvCxnSpPr>
        <p:spPr>
          <a:xfrm>
            <a:off x="0" y="6168360"/>
            <a:ext cx="2268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675384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_Imagen con leyend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5" name="Rectángulo 14">
            <a:extLst>
              <a:ext uri="{FF2B5EF4-FFF2-40B4-BE49-F238E27FC236}">
                <a16:creationId xmlns:a16="http://schemas.microsoft.com/office/drawing/2014/main" id="{801289E2-E0FB-4100-99AE-FC48AB519EE0}"/>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CBEF872A-3B4F-4F8E-9C76-EEF7A4FEA4D3}"/>
              </a:ext>
            </a:extLst>
          </p:cNvPr>
          <p:cNvSpPr>
            <a:spLocks noGrp="1"/>
          </p:cNvSpPr>
          <p:nvPr>
            <p:ph type="title" hasCustomPrompt="1"/>
          </p:nvPr>
        </p:nvSpPr>
        <p:spPr>
          <a:xfrm>
            <a:off x="928800" y="652069"/>
            <a:ext cx="3932237" cy="2390931"/>
          </a:xfrm>
        </p:spPr>
        <p:txBody>
          <a:bodyPr rtlCol="0" anchor="b">
            <a:noAutofit/>
          </a:bodyPr>
          <a:lstStyle>
            <a:lvl1pPr>
              <a:defRPr sz="4000"/>
            </a:lvl1pPr>
          </a:lstStyle>
          <a:p>
            <a:pPr rtl="0"/>
            <a:r>
              <a:rPr lang="es-ES" noProof="0"/>
              <a:t>IMAGEN</a:t>
            </a:r>
            <a:br>
              <a:rPr lang="es-ES" noProof="0"/>
            </a:br>
            <a:r>
              <a:rPr lang="es-ES" noProof="0"/>
              <a:t>CON</a:t>
            </a:r>
            <a:br>
              <a:rPr lang="es-ES" noProof="0"/>
            </a:br>
            <a:r>
              <a:rPr lang="es-ES" noProof="0"/>
              <a:t>LEYENDA</a:t>
            </a:r>
            <a:br>
              <a:rPr lang="es-ES" noProof="0"/>
            </a:br>
            <a:r>
              <a:rPr lang="es-ES" noProof="0"/>
              <a:t>DIAPOSITIVA</a:t>
            </a:r>
          </a:p>
        </p:txBody>
      </p:sp>
      <p:sp>
        <p:nvSpPr>
          <p:cNvPr id="3" name="Marcador de posición de imagen 2">
            <a:extLst>
              <a:ext uri="{FF2B5EF4-FFF2-40B4-BE49-F238E27FC236}">
                <a16:creationId xmlns:a16="http://schemas.microsoft.com/office/drawing/2014/main" id="{8625F378-E3B6-430E-A0C8-CEF68EC34867}"/>
              </a:ext>
            </a:extLst>
          </p:cNvPr>
          <p:cNvSpPr>
            <a:spLocks noGrp="1"/>
          </p:cNvSpPr>
          <p:nvPr>
            <p:ph type="pic" idx="1"/>
          </p:nvPr>
        </p:nvSpPr>
        <p:spPr>
          <a:xfrm>
            <a:off x="5231566" y="255600"/>
            <a:ext cx="5231567" cy="6346800"/>
          </a:xfrm>
          <a:solidFill>
            <a:schemeClr val="bg1">
              <a:alpha val="35000"/>
            </a:schemeClr>
          </a:solidFill>
        </p:spPr>
        <p:txBody>
          <a:bodyPr rtlCol="0" anchor="ctr" anchorCtr="0">
            <a:normAutofit/>
          </a:bodyPr>
          <a:lstStyle>
            <a:lvl1pPr marL="0" indent="0" algn="ctr">
              <a:buNone/>
              <a:defRPr sz="20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es-ES" noProof="0"/>
              <a:t>Haga clic en el icono para agregar una imagen</a:t>
            </a:r>
          </a:p>
        </p:txBody>
      </p:sp>
      <p:sp>
        <p:nvSpPr>
          <p:cNvPr id="4" name="Marcador de texto 3">
            <a:extLst>
              <a:ext uri="{FF2B5EF4-FFF2-40B4-BE49-F238E27FC236}">
                <a16:creationId xmlns:a16="http://schemas.microsoft.com/office/drawing/2014/main" id="{3109A766-AE6E-4EE0-BBA9-267550F4669F}"/>
              </a:ext>
            </a:extLst>
          </p:cNvPr>
          <p:cNvSpPr>
            <a:spLocks noGrp="1"/>
          </p:cNvSpPr>
          <p:nvPr>
            <p:ph type="body" sz="half" idx="2"/>
          </p:nvPr>
        </p:nvSpPr>
        <p:spPr>
          <a:xfrm>
            <a:off x="928800" y="3283710"/>
            <a:ext cx="3932237" cy="2439988"/>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Haga clic para modificar los estilos de texto del patrón</a:t>
            </a:r>
          </a:p>
        </p:txBody>
      </p:sp>
      <p:sp>
        <p:nvSpPr>
          <p:cNvPr id="5" name="Marcador de fecha 4">
            <a:extLst>
              <a:ext uri="{FF2B5EF4-FFF2-40B4-BE49-F238E27FC236}">
                <a16:creationId xmlns:a16="http://schemas.microsoft.com/office/drawing/2014/main" id="{E93FA4ED-DF34-437A-A3DD-C590456AE163}"/>
              </a:ext>
            </a:extLst>
          </p:cNvPr>
          <p:cNvSpPr>
            <a:spLocks noGrp="1"/>
          </p:cNvSpPr>
          <p:nvPr>
            <p:ph type="dt" sz="half" idx="10"/>
          </p:nvPr>
        </p:nvSpPr>
        <p:spPr/>
        <p:txBody>
          <a:bodyPr rtlCol="0"/>
          <a:lstStyle/>
          <a:p>
            <a:pPr rtl="0"/>
            <a:fld id="{CE9132A3-EFB1-4ADC-BBE2-3C6AA01EDA51}" type="datetime1">
              <a:rPr lang="es-ES" noProof="0" smtClean="0"/>
              <a:t>23/04/2023</a:t>
            </a:fld>
            <a:endParaRPr lang="es-ES" noProof="0"/>
          </a:p>
        </p:txBody>
      </p:sp>
      <p:sp>
        <p:nvSpPr>
          <p:cNvPr id="6" name="Marcador de pie de página 5">
            <a:extLst>
              <a:ext uri="{FF2B5EF4-FFF2-40B4-BE49-F238E27FC236}">
                <a16:creationId xmlns:a16="http://schemas.microsoft.com/office/drawing/2014/main" id="{96BE8EAD-D127-4320-BE56-300A24125695}"/>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7" name="Marcador de número de diapositiva 6">
            <a:extLst>
              <a:ext uri="{FF2B5EF4-FFF2-40B4-BE49-F238E27FC236}">
                <a16:creationId xmlns:a16="http://schemas.microsoft.com/office/drawing/2014/main" id="{79BD6BD1-5229-4162-9050-A799C1123007}"/>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9" name="Rectángulo 8">
            <a:extLst>
              <a:ext uri="{FF2B5EF4-FFF2-40B4-BE49-F238E27FC236}">
                <a16:creationId xmlns:a16="http://schemas.microsoft.com/office/drawing/2014/main" id="{841F678A-2BA4-4866-BA2B-804BAFA272E6}"/>
              </a:ext>
            </a:extLst>
          </p:cNvPr>
          <p:cNvSpPr/>
          <p:nvPr userDrawn="1"/>
        </p:nvSpPr>
        <p:spPr>
          <a:xfrm>
            <a:off x="687289" y="0"/>
            <a:ext cx="72000" cy="28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0" name="Conector recto 9">
            <a:extLst>
              <a:ext uri="{FF2B5EF4-FFF2-40B4-BE49-F238E27FC236}">
                <a16:creationId xmlns:a16="http://schemas.microsoft.com/office/drawing/2014/main" id="{B37F503C-8741-4170-AB97-2F028D895E60}"/>
              </a:ext>
            </a:extLst>
          </p:cNvPr>
          <p:cNvCxnSpPr/>
          <p:nvPr userDrawn="1"/>
        </p:nvCxnSpPr>
        <p:spPr>
          <a:xfrm>
            <a:off x="1068863" y="3169769"/>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Conector recto 15">
            <a:extLst>
              <a:ext uri="{FF2B5EF4-FFF2-40B4-BE49-F238E27FC236}">
                <a16:creationId xmlns:a16="http://schemas.microsoft.com/office/drawing/2014/main" id="{FBF50E9D-E2D8-41FB-816D-829494C06AD8}"/>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8" name="Marcador de texto 15">
            <a:extLst>
              <a:ext uri="{FF2B5EF4-FFF2-40B4-BE49-F238E27FC236}">
                <a16:creationId xmlns:a16="http://schemas.microsoft.com/office/drawing/2014/main" id="{0C17ED7B-D5EA-4FB8-8E1B-F04BFE982E63}"/>
              </a:ext>
            </a:extLst>
          </p:cNvPr>
          <p:cNvSpPr>
            <a:spLocks noGrp="1"/>
          </p:cNvSpPr>
          <p:nvPr>
            <p:ph type="body" sz="quarter" idx="15" hasCustomPrompt="1"/>
          </p:nvPr>
        </p:nvSpPr>
        <p:spPr>
          <a:xfrm>
            <a:off x="10832539"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20" name="Conector recto 19">
            <a:extLst>
              <a:ext uri="{FF2B5EF4-FFF2-40B4-BE49-F238E27FC236}">
                <a16:creationId xmlns:a16="http://schemas.microsoft.com/office/drawing/2014/main" id="{4A992C28-7C5F-479C-A649-564EFD0EEABF}"/>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7" name="Conector recto 16">
            <a:extLst>
              <a:ext uri="{FF2B5EF4-FFF2-40B4-BE49-F238E27FC236}">
                <a16:creationId xmlns:a16="http://schemas.microsoft.com/office/drawing/2014/main" id="{5D1F0C21-A9B5-47E2-93F8-6226D37312FC}"/>
              </a:ext>
            </a:extLst>
          </p:cNvPr>
          <p:cNvCxnSpPr>
            <a:cxnSpLocks/>
          </p:cNvCxnSpPr>
          <p:nvPr userDrawn="1"/>
        </p:nvCxnSpPr>
        <p:spPr>
          <a:xfrm>
            <a:off x="256374" y="6168360"/>
            <a:ext cx="19908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9043764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3_Imagen con leyend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ángulo 16">
            <a:extLst>
              <a:ext uri="{FF2B5EF4-FFF2-40B4-BE49-F238E27FC236}">
                <a16:creationId xmlns:a16="http://schemas.microsoft.com/office/drawing/2014/main" id="{4FC33DF7-D0A2-49E4-BF1D-6DC097E62DC5}"/>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CBEF872A-3B4F-4F8E-9C76-EEF7A4FEA4D3}"/>
              </a:ext>
            </a:extLst>
          </p:cNvPr>
          <p:cNvSpPr>
            <a:spLocks noGrp="1"/>
          </p:cNvSpPr>
          <p:nvPr>
            <p:ph type="title" hasCustomPrompt="1"/>
          </p:nvPr>
        </p:nvSpPr>
        <p:spPr>
          <a:xfrm>
            <a:off x="1519351" y="652069"/>
            <a:ext cx="3490800" cy="2390931"/>
          </a:xfrm>
        </p:spPr>
        <p:txBody>
          <a:bodyPr rtlCol="0" anchor="b">
            <a:noAutofit/>
          </a:bodyPr>
          <a:lstStyle>
            <a:lvl1pPr>
              <a:defRPr sz="4000"/>
            </a:lvl1pPr>
          </a:lstStyle>
          <a:p>
            <a:pPr rtl="0"/>
            <a:r>
              <a:rPr lang="es-ES" noProof="0"/>
              <a:t>IMAGEN</a:t>
            </a:r>
            <a:br>
              <a:rPr lang="es-ES" noProof="0"/>
            </a:br>
            <a:r>
              <a:rPr lang="es-ES" noProof="0"/>
              <a:t>CON</a:t>
            </a:r>
            <a:br>
              <a:rPr lang="es-ES" noProof="0"/>
            </a:br>
            <a:r>
              <a:rPr lang="es-ES" noProof="0"/>
              <a:t>LEYENDA</a:t>
            </a:r>
            <a:br>
              <a:rPr lang="es-ES" noProof="0"/>
            </a:br>
            <a:r>
              <a:rPr lang="es-ES" noProof="0"/>
              <a:t>DIAPOSITIVA</a:t>
            </a:r>
          </a:p>
        </p:txBody>
      </p:sp>
      <p:sp>
        <p:nvSpPr>
          <p:cNvPr id="3" name="Marcador de posición de imagen 2">
            <a:extLst>
              <a:ext uri="{FF2B5EF4-FFF2-40B4-BE49-F238E27FC236}">
                <a16:creationId xmlns:a16="http://schemas.microsoft.com/office/drawing/2014/main" id="{8625F378-E3B6-430E-A0C8-CEF68EC34867}"/>
              </a:ext>
            </a:extLst>
          </p:cNvPr>
          <p:cNvSpPr>
            <a:spLocks noGrp="1"/>
          </p:cNvSpPr>
          <p:nvPr>
            <p:ph type="pic" idx="1"/>
          </p:nvPr>
        </p:nvSpPr>
        <p:spPr>
          <a:xfrm>
            <a:off x="5231566" y="0"/>
            <a:ext cx="5231567" cy="6857999"/>
          </a:xfrm>
          <a:solidFill>
            <a:schemeClr val="bg1">
              <a:alpha val="35000"/>
            </a:schemeClr>
          </a:solidFill>
        </p:spPr>
        <p:txBody>
          <a:bodyPr rtlCol="0" anchor="ctr" anchorCtr="0">
            <a:normAutofit/>
          </a:bodyPr>
          <a:lstStyle>
            <a:lvl1pPr marL="0" indent="0" algn="ctr">
              <a:buNone/>
              <a:defRPr sz="20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es-ES" noProof="0"/>
              <a:t>Haga clic en el icono para agregar una imagen</a:t>
            </a:r>
          </a:p>
        </p:txBody>
      </p:sp>
      <p:sp>
        <p:nvSpPr>
          <p:cNvPr id="4" name="Marcador de texto 3">
            <a:extLst>
              <a:ext uri="{FF2B5EF4-FFF2-40B4-BE49-F238E27FC236}">
                <a16:creationId xmlns:a16="http://schemas.microsoft.com/office/drawing/2014/main" id="{3109A766-AE6E-4EE0-BBA9-267550F4669F}"/>
              </a:ext>
            </a:extLst>
          </p:cNvPr>
          <p:cNvSpPr>
            <a:spLocks noGrp="1"/>
          </p:cNvSpPr>
          <p:nvPr>
            <p:ph type="body" sz="half" idx="2"/>
          </p:nvPr>
        </p:nvSpPr>
        <p:spPr>
          <a:xfrm>
            <a:off x="1519351" y="3283710"/>
            <a:ext cx="3490800" cy="2439988"/>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Haga clic para modificar los estilos de texto del patrón</a:t>
            </a:r>
          </a:p>
        </p:txBody>
      </p:sp>
      <p:sp>
        <p:nvSpPr>
          <p:cNvPr id="5" name="Marcador de fecha 4">
            <a:extLst>
              <a:ext uri="{FF2B5EF4-FFF2-40B4-BE49-F238E27FC236}">
                <a16:creationId xmlns:a16="http://schemas.microsoft.com/office/drawing/2014/main" id="{E93FA4ED-DF34-437A-A3DD-C590456AE163}"/>
              </a:ext>
            </a:extLst>
          </p:cNvPr>
          <p:cNvSpPr>
            <a:spLocks noGrp="1"/>
          </p:cNvSpPr>
          <p:nvPr>
            <p:ph type="dt" sz="half" idx="10"/>
          </p:nvPr>
        </p:nvSpPr>
        <p:spPr/>
        <p:txBody>
          <a:bodyPr rtlCol="0"/>
          <a:lstStyle/>
          <a:p>
            <a:pPr rtl="0"/>
            <a:fld id="{B3952751-200B-4C6B-8901-AB9CC62017F4}" type="datetime1">
              <a:rPr lang="es-ES" noProof="0" smtClean="0"/>
              <a:t>23/04/2023</a:t>
            </a:fld>
            <a:endParaRPr lang="es-ES" noProof="0"/>
          </a:p>
        </p:txBody>
      </p:sp>
      <p:sp>
        <p:nvSpPr>
          <p:cNvPr id="6" name="Marcador de pie de página 5">
            <a:extLst>
              <a:ext uri="{FF2B5EF4-FFF2-40B4-BE49-F238E27FC236}">
                <a16:creationId xmlns:a16="http://schemas.microsoft.com/office/drawing/2014/main" id="{96BE8EAD-D127-4320-BE56-300A24125695}"/>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7" name="Marcador de número de diapositiva 6">
            <a:extLst>
              <a:ext uri="{FF2B5EF4-FFF2-40B4-BE49-F238E27FC236}">
                <a16:creationId xmlns:a16="http://schemas.microsoft.com/office/drawing/2014/main" id="{79BD6BD1-5229-4162-9050-A799C1123007}"/>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9" name="Rectángulo 8">
            <a:extLst>
              <a:ext uri="{FF2B5EF4-FFF2-40B4-BE49-F238E27FC236}">
                <a16:creationId xmlns:a16="http://schemas.microsoft.com/office/drawing/2014/main" id="{841F678A-2BA4-4866-BA2B-804BAFA272E6}"/>
              </a:ext>
            </a:extLst>
          </p:cNvPr>
          <p:cNvSpPr/>
          <p:nvPr userDrawn="1"/>
        </p:nvSpPr>
        <p:spPr>
          <a:xfrm>
            <a:off x="1277838" y="837332"/>
            <a:ext cx="72843" cy="20426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0" name="Conector recto 9">
            <a:extLst>
              <a:ext uri="{FF2B5EF4-FFF2-40B4-BE49-F238E27FC236}">
                <a16:creationId xmlns:a16="http://schemas.microsoft.com/office/drawing/2014/main" id="{B37F503C-8741-4170-AB97-2F028D895E60}"/>
              </a:ext>
            </a:extLst>
          </p:cNvPr>
          <p:cNvCxnSpPr/>
          <p:nvPr userDrawn="1"/>
        </p:nvCxnSpPr>
        <p:spPr>
          <a:xfrm>
            <a:off x="1659413" y="3169769"/>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1" name="Conector recto 10">
            <a:extLst>
              <a:ext uri="{FF2B5EF4-FFF2-40B4-BE49-F238E27FC236}">
                <a16:creationId xmlns:a16="http://schemas.microsoft.com/office/drawing/2014/main" id="{AA339F42-187E-423E-888A-A223C1B2E02E}"/>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2" name="Marcador de texto 15">
            <a:extLst>
              <a:ext uri="{FF2B5EF4-FFF2-40B4-BE49-F238E27FC236}">
                <a16:creationId xmlns:a16="http://schemas.microsoft.com/office/drawing/2014/main" id="{3156C8BB-DCB4-4A6F-9463-81442ECFAE6D}"/>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3" name="Conector recto 12">
            <a:extLst>
              <a:ext uri="{FF2B5EF4-FFF2-40B4-BE49-F238E27FC236}">
                <a16:creationId xmlns:a16="http://schemas.microsoft.com/office/drawing/2014/main" id="{943ED311-FC15-4C06-8B1C-5C57F3F9A786}"/>
              </a:ext>
            </a:extLst>
          </p:cNvPr>
          <p:cNvCxnSpPr>
            <a:cxnSpLocks/>
          </p:cNvCxnSpPr>
          <p:nvPr userDrawn="1"/>
        </p:nvCxnSpPr>
        <p:spPr>
          <a:xfrm>
            <a:off x="0" y="6168360"/>
            <a:ext cx="2268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Conector recto 13">
            <a:extLst>
              <a:ext uri="{FF2B5EF4-FFF2-40B4-BE49-F238E27FC236}">
                <a16:creationId xmlns:a16="http://schemas.microsoft.com/office/drawing/2014/main" id="{046941A3-2F65-4CFA-8EEF-AB50FBB6660E}"/>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6702070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4_Imagen con leyenda">
    <p:bg>
      <p:bgPr>
        <a:solidFill>
          <a:schemeClr val="bg1"/>
        </a:solidFill>
        <a:effectLst/>
      </p:bgPr>
    </p:bg>
    <p:spTree>
      <p:nvGrpSpPr>
        <p:cNvPr id="1" name=""/>
        <p:cNvGrpSpPr/>
        <p:nvPr/>
      </p:nvGrpSpPr>
      <p:grpSpPr>
        <a:xfrm>
          <a:off x="0" y="0"/>
          <a:ext cx="0" cy="0"/>
          <a:chOff x="0" y="0"/>
          <a:chExt cx="0" cy="0"/>
        </a:xfrm>
      </p:grpSpPr>
      <p:sp>
        <p:nvSpPr>
          <p:cNvPr id="25" name="Marcador de posición de imagen 24">
            <a:extLst>
              <a:ext uri="{FF2B5EF4-FFF2-40B4-BE49-F238E27FC236}">
                <a16:creationId xmlns:a16="http://schemas.microsoft.com/office/drawing/2014/main" id="{4FC6DCA8-CFF5-4F20-A410-C3EA0873DEFA}"/>
              </a:ext>
            </a:extLst>
          </p:cNvPr>
          <p:cNvSpPr>
            <a:spLocks noGrp="1"/>
          </p:cNvSpPr>
          <p:nvPr>
            <p:ph type="pic" sz="quarter" idx="15"/>
          </p:nvPr>
        </p:nvSpPr>
        <p:spPr>
          <a:xfrm>
            <a:off x="0" y="0"/>
            <a:ext cx="12191999" cy="4251153"/>
          </a:xfrm>
          <a:custGeom>
            <a:avLst/>
            <a:gdLst>
              <a:gd name="connsiteX0" fmla="*/ 0 w 12191999"/>
              <a:gd name="connsiteY0" fmla="*/ 0 h 4251153"/>
              <a:gd name="connsiteX1" fmla="*/ 12191999 w 12191999"/>
              <a:gd name="connsiteY1" fmla="*/ 0 h 4251153"/>
              <a:gd name="connsiteX2" fmla="*/ 12191999 w 12191999"/>
              <a:gd name="connsiteY2" fmla="*/ 795243 h 4251153"/>
              <a:gd name="connsiteX3" fmla="*/ 11190767 w 12191999"/>
              <a:gd name="connsiteY3" fmla="*/ 795243 h 4251153"/>
              <a:gd name="connsiteX4" fmla="*/ 11190767 w 12191999"/>
              <a:gd name="connsiteY4" fmla="*/ 802443 h 4251153"/>
              <a:gd name="connsiteX5" fmla="*/ 12191999 w 12191999"/>
              <a:gd name="connsiteY5" fmla="*/ 802443 h 4251153"/>
              <a:gd name="connsiteX6" fmla="*/ 12191999 w 12191999"/>
              <a:gd name="connsiteY6" fmla="*/ 4251153 h 4251153"/>
              <a:gd name="connsiteX7" fmla="*/ 0 w 12191999"/>
              <a:gd name="connsiteY7" fmla="*/ 4251153 h 4251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4251153">
                <a:moveTo>
                  <a:pt x="0" y="0"/>
                </a:moveTo>
                <a:lnTo>
                  <a:pt x="12191999" y="0"/>
                </a:lnTo>
                <a:lnTo>
                  <a:pt x="12191999" y="795243"/>
                </a:lnTo>
                <a:lnTo>
                  <a:pt x="11190767" y="795243"/>
                </a:lnTo>
                <a:lnTo>
                  <a:pt x="11190767" y="802443"/>
                </a:lnTo>
                <a:lnTo>
                  <a:pt x="12191999" y="802443"/>
                </a:lnTo>
                <a:lnTo>
                  <a:pt x="12191999" y="4251153"/>
                </a:lnTo>
                <a:lnTo>
                  <a:pt x="0" y="4251153"/>
                </a:lnTo>
                <a:close/>
              </a:path>
            </a:pathLst>
          </a:custGeom>
          <a:solidFill>
            <a:schemeClr val="bg1">
              <a:alpha val="50000"/>
            </a:schemeClr>
          </a:solidFill>
        </p:spPr>
        <p:txBody>
          <a:bodyPr wrap="square" rtlCol="0" anchor="ctr" anchorCtr="0">
            <a:noAutofit/>
          </a:bodyPr>
          <a:lstStyle>
            <a:lvl1pPr marL="0" indent="0" algn="ctr">
              <a:buNone/>
              <a:defRPr sz="1500"/>
            </a:lvl1pPr>
          </a:lstStyle>
          <a:p>
            <a:pPr rtl="0"/>
            <a:r>
              <a:rPr lang="es-ES" noProof="0"/>
              <a:t>Haga clic en el icono para agregar una imagen</a:t>
            </a:r>
          </a:p>
        </p:txBody>
      </p:sp>
      <p:sp>
        <p:nvSpPr>
          <p:cNvPr id="11" name="Rectángulo 10">
            <a:extLst>
              <a:ext uri="{FF2B5EF4-FFF2-40B4-BE49-F238E27FC236}">
                <a16:creationId xmlns:a16="http://schemas.microsoft.com/office/drawing/2014/main" id="{7E6F6CA0-765E-484B-B9C2-16E6A4F4986D}"/>
              </a:ext>
            </a:extLst>
          </p:cNvPr>
          <p:cNvSpPr/>
          <p:nvPr userDrawn="1"/>
        </p:nvSpPr>
        <p:spPr>
          <a:xfrm>
            <a:off x="0" y="4251158"/>
            <a:ext cx="12192000" cy="2606842"/>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3" name="Subtítulo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6320892" y="5027253"/>
            <a:ext cx="5373461" cy="1132143"/>
          </a:xfrm>
        </p:spPr>
        <p:txBody>
          <a:bodyPr rtlCol="0">
            <a:normAutofit/>
          </a:bodyPr>
          <a:lstStyle>
            <a:lvl1pPr marL="0" indent="0" algn="l">
              <a:buNone/>
              <a:defRPr sz="25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Lorem Ipsum Dolor</a:t>
            </a:r>
          </a:p>
        </p:txBody>
      </p:sp>
      <p:cxnSp>
        <p:nvCxnSpPr>
          <p:cNvPr id="20" name="Conector recto 19">
            <a:extLst>
              <a:ext uri="{FF2B5EF4-FFF2-40B4-BE49-F238E27FC236}">
                <a16:creationId xmlns:a16="http://schemas.microsoft.com/office/drawing/2014/main" id="{4B6A7686-9AC4-4F00-9096-A661393BEBDC}"/>
              </a:ext>
            </a:extLst>
          </p:cNvPr>
          <p:cNvCxnSpPr/>
          <p:nvPr userDrawn="1"/>
        </p:nvCxnSpPr>
        <p:spPr>
          <a:xfrm>
            <a:off x="1838883" y="6072701"/>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 name="Título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694226" y="4626870"/>
            <a:ext cx="4626665" cy="1389106"/>
          </a:xfrm>
        </p:spPr>
        <p:txBody>
          <a:bodyPr rtlCol="0" anchor="b">
            <a:normAutofit/>
          </a:bodyPr>
          <a:lstStyle>
            <a:lvl1pPr algn="l">
              <a:defRPr sz="4000" b="1">
                <a:solidFill>
                  <a:schemeClr val="bg1"/>
                </a:solidFill>
              </a:defRPr>
            </a:lvl1pPr>
          </a:lstStyle>
          <a:p>
            <a:pPr rtl="0"/>
            <a:r>
              <a:rPr lang="es-ES" noProof="0"/>
              <a:t>IMAGEN</a:t>
            </a:r>
            <a:br>
              <a:rPr lang="es-ES" noProof="0"/>
            </a:br>
            <a:r>
              <a:rPr lang="es-ES" noProof="0"/>
              <a:t>DIAPOSITIVA</a:t>
            </a:r>
          </a:p>
        </p:txBody>
      </p:sp>
      <p:sp>
        <p:nvSpPr>
          <p:cNvPr id="4" name="Marcador de fecha 3">
            <a:extLst>
              <a:ext uri="{FF2B5EF4-FFF2-40B4-BE49-F238E27FC236}">
                <a16:creationId xmlns:a16="http://schemas.microsoft.com/office/drawing/2014/main" id="{3B887B92-5889-454A-83C8-E0DE513D8F3F}"/>
              </a:ext>
            </a:extLst>
          </p:cNvPr>
          <p:cNvSpPr>
            <a:spLocks noGrp="1"/>
          </p:cNvSpPr>
          <p:nvPr>
            <p:ph type="dt" sz="half" idx="10"/>
          </p:nvPr>
        </p:nvSpPr>
        <p:spPr/>
        <p:txBody>
          <a:bodyPr rtlCol="0"/>
          <a:lstStyle/>
          <a:p>
            <a:pPr rtl="0"/>
            <a:fld id="{74DAB115-5D10-4413-8A66-441438CD784C}" type="datetime1">
              <a:rPr lang="es-ES" noProof="0" smtClean="0"/>
              <a:t>23/04/2023</a:t>
            </a:fld>
            <a:endParaRPr lang="es-ES" noProof="0"/>
          </a:p>
        </p:txBody>
      </p:sp>
      <p:sp>
        <p:nvSpPr>
          <p:cNvPr id="5" name="Marcador de pie de página 4">
            <a:extLst>
              <a:ext uri="{FF2B5EF4-FFF2-40B4-BE49-F238E27FC236}">
                <a16:creationId xmlns:a16="http://schemas.microsoft.com/office/drawing/2014/main" id="{0C53F66A-C669-4D83-A278-F325DE22EAC3}"/>
              </a:ext>
            </a:extLst>
          </p:cNvPr>
          <p:cNvSpPr>
            <a:spLocks noGrp="1"/>
          </p:cNvSpPr>
          <p:nvPr>
            <p:ph type="ftr" sz="quarter" idx="11"/>
          </p:nvPr>
        </p:nvSpPr>
        <p:spPr>
          <a:xfrm>
            <a:off x="1694226" y="6159402"/>
            <a:ext cx="2154460" cy="365125"/>
          </a:xfrm>
        </p:spPr>
        <p:txBody>
          <a:bodyPr rtlCol="0"/>
          <a:lstStyle/>
          <a:p>
            <a:pPr rtl="0"/>
            <a:r>
              <a:rPr lang="es-ES" noProof="0"/>
              <a:t>Grado en Ingeniería Informática especialidad Ingeniería del Software </a:t>
            </a:r>
          </a:p>
        </p:txBody>
      </p:sp>
      <p:sp>
        <p:nvSpPr>
          <p:cNvPr id="6" name="Marcador de número de diapositiva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cxnSp>
        <p:nvCxnSpPr>
          <p:cNvPr id="17" name="Conector recto 16">
            <a:extLst>
              <a:ext uri="{FF2B5EF4-FFF2-40B4-BE49-F238E27FC236}">
                <a16:creationId xmlns:a16="http://schemas.microsoft.com/office/drawing/2014/main" id="{3AE6B4C8-5DC5-48CB-A4AB-540F064C26CA}"/>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8" name="Rectángulo 17">
            <a:extLst>
              <a:ext uri="{FF2B5EF4-FFF2-40B4-BE49-F238E27FC236}">
                <a16:creationId xmlns:a16="http://schemas.microsoft.com/office/drawing/2014/main" id="{CBA6E06C-D6DA-4EDA-9A87-02C42E3144CB}"/>
              </a:ext>
            </a:extLst>
          </p:cNvPr>
          <p:cNvSpPr/>
          <p:nvPr userDrawn="1"/>
        </p:nvSpPr>
        <p:spPr>
          <a:xfrm>
            <a:off x="1283369" y="4914000"/>
            <a:ext cx="72000" cy="194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22" name="Conector recto 21">
            <a:extLst>
              <a:ext uri="{FF2B5EF4-FFF2-40B4-BE49-F238E27FC236}">
                <a16:creationId xmlns:a16="http://schemas.microsoft.com/office/drawing/2014/main" id="{E088D115-EF5A-444B-AD3E-D2EE18401B4A}"/>
              </a:ext>
            </a:extLst>
          </p:cNvPr>
          <p:cNvCxnSpPr>
            <a:cxnSpLocks/>
          </p:cNvCxnSpPr>
          <p:nvPr userDrawn="1"/>
        </p:nvCxnSpPr>
        <p:spPr>
          <a:xfrm>
            <a:off x="11184000" y="805368"/>
            <a:ext cx="1008000" cy="0"/>
          </a:xfrm>
          <a:prstGeom prst="line">
            <a:avLst/>
          </a:prstGeom>
          <a:ln w="34925">
            <a:solidFill>
              <a:schemeClr val="accent1"/>
            </a:solidFill>
          </a:ln>
        </p:spPr>
        <p:style>
          <a:lnRef idx="1">
            <a:schemeClr val="accent1"/>
          </a:lnRef>
          <a:fillRef idx="0">
            <a:schemeClr val="accent1"/>
          </a:fillRef>
          <a:effectRef idx="0">
            <a:schemeClr val="accent1"/>
          </a:effectRef>
          <a:fontRef idx="minor">
            <a:schemeClr val="tx1"/>
          </a:fontRef>
        </p:style>
      </p:cxnSp>
      <p:sp>
        <p:nvSpPr>
          <p:cNvPr id="23" name="Marcador de texto 15">
            <a:extLst>
              <a:ext uri="{FF2B5EF4-FFF2-40B4-BE49-F238E27FC236}">
                <a16:creationId xmlns:a16="http://schemas.microsoft.com/office/drawing/2014/main" id="{D9DE605B-C51B-41B7-9FCB-86CE13FFB5F6}"/>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accent1"/>
                </a:solidFill>
              </a:defRPr>
            </a:lvl1pPr>
          </a:lstStyle>
          <a:p>
            <a:pPr lvl="0" rtl="0"/>
            <a:r>
              <a:rPr lang="es-ES" noProof="0"/>
              <a:t>20XX</a:t>
            </a:r>
          </a:p>
        </p:txBody>
      </p:sp>
    </p:spTree>
    <p:extLst>
      <p:ext uri="{BB962C8B-B14F-4D97-AF65-F5344CB8AC3E}">
        <p14:creationId xmlns:p14="http://schemas.microsoft.com/office/powerpoint/2010/main" val="146249400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Información gener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6" name="Rectángulo 55">
            <a:extLst>
              <a:ext uri="{FF2B5EF4-FFF2-40B4-BE49-F238E27FC236}">
                <a16:creationId xmlns:a16="http://schemas.microsoft.com/office/drawing/2014/main" id="{68D5CEF0-7838-4E94-B0E2-6286757235DA}"/>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7E45FD86-80D5-4520-8C38-1EDDAB179D77}"/>
              </a:ext>
            </a:extLst>
          </p:cNvPr>
          <p:cNvSpPr>
            <a:spLocks noGrp="1"/>
          </p:cNvSpPr>
          <p:nvPr>
            <p:ph type="title" hasCustomPrompt="1"/>
          </p:nvPr>
        </p:nvSpPr>
        <p:spPr>
          <a:xfrm>
            <a:off x="928800" y="607100"/>
            <a:ext cx="4737482" cy="697044"/>
          </a:xfrm>
        </p:spPr>
        <p:txBody>
          <a:bodyPr rtlCol="0" anchor="b">
            <a:noAutofit/>
          </a:bodyPr>
          <a:lstStyle>
            <a:lvl1pPr>
              <a:defRPr lang="en-US" sz="4000" b="1" kern="1200" dirty="0">
                <a:solidFill>
                  <a:schemeClr val="bg1"/>
                </a:solidFill>
                <a:latin typeface="+mj-lt"/>
                <a:ea typeface="+mj-ea"/>
                <a:cs typeface="+mj-cs"/>
              </a:defRPr>
            </a:lvl1pPr>
          </a:lstStyle>
          <a:p>
            <a:pPr rtl="0"/>
            <a:r>
              <a:rPr lang="es-ES" noProof="0"/>
              <a:t>DIAPOSITIVA DE INFORMACIÓN GENERAL</a:t>
            </a:r>
          </a:p>
        </p:txBody>
      </p:sp>
      <p:sp>
        <p:nvSpPr>
          <p:cNvPr id="4" name="Marcador de texto 3">
            <a:extLst>
              <a:ext uri="{FF2B5EF4-FFF2-40B4-BE49-F238E27FC236}">
                <a16:creationId xmlns:a16="http://schemas.microsoft.com/office/drawing/2014/main" id="{28B7C16C-60B5-44CB-B3D5-09EA7F61FE42}"/>
              </a:ext>
            </a:extLst>
          </p:cNvPr>
          <p:cNvSpPr>
            <a:spLocks noGrp="1"/>
          </p:cNvSpPr>
          <p:nvPr>
            <p:ph type="body" sz="half" idx="2" hasCustomPrompt="1"/>
          </p:nvPr>
        </p:nvSpPr>
        <p:spPr>
          <a:xfrm>
            <a:off x="928801" y="2635589"/>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1</a:t>
            </a:r>
          </a:p>
        </p:txBody>
      </p:sp>
      <p:sp>
        <p:nvSpPr>
          <p:cNvPr id="5" name="Marcador de fecha 4">
            <a:extLst>
              <a:ext uri="{FF2B5EF4-FFF2-40B4-BE49-F238E27FC236}">
                <a16:creationId xmlns:a16="http://schemas.microsoft.com/office/drawing/2014/main" id="{0B4BC91B-2A3F-445A-9C91-9BF7826133E6}"/>
              </a:ext>
            </a:extLst>
          </p:cNvPr>
          <p:cNvSpPr>
            <a:spLocks noGrp="1"/>
          </p:cNvSpPr>
          <p:nvPr>
            <p:ph type="dt" sz="half" idx="10"/>
          </p:nvPr>
        </p:nvSpPr>
        <p:spPr/>
        <p:txBody>
          <a:bodyPr rtlCol="0"/>
          <a:lstStyle/>
          <a:p>
            <a:pPr rtl="0"/>
            <a:fld id="{45C89E37-1687-4BE5-A4B1-0ADE2683C2EB}" type="datetime1">
              <a:rPr lang="es-ES" noProof="0" smtClean="0"/>
              <a:t>23/04/2023</a:t>
            </a:fld>
            <a:endParaRPr lang="es-ES" noProof="0"/>
          </a:p>
        </p:txBody>
      </p:sp>
      <p:sp>
        <p:nvSpPr>
          <p:cNvPr id="6" name="Marcador de pie de página 5">
            <a:extLst>
              <a:ext uri="{FF2B5EF4-FFF2-40B4-BE49-F238E27FC236}">
                <a16:creationId xmlns:a16="http://schemas.microsoft.com/office/drawing/2014/main" id="{FBF24CAE-7220-4370-B793-B9D4AA1A3A55}"/>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7" name="Marcador de número de diapositiva 6">
            <a:extLst>
              <a:ext uri="{FF2B5EF4-FFF2-40B4-BE49-F238E27FC236}">
                <a16:creationId xmlns:a16="http://schemas.microsoft.com/office/drawing/2014/main" id="{32DF5915-4FF1-41EB-9C2F-1918DA858BB2}"/>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10" name="Rectángulo 9">
            <a:extLst>
              <a:ext uri="{FF2B5EF4-FFF2-40B4-BE49-F238E27FC236}">
                <a16:creationId xmlns:a16="http://schemas.microsoft.com/office/drawing/2014/main" id="{663C2BC3-19D8-497A-B742-E2E5155DEA2E}"/>
              </a:ext>
            </a:extLst>
          </p:cNvPr>
          <p:cNvSpPr/>
          <p:nvPr userDrawn="1"/>
        </p:nvSpPr>
        <p:spPr>
          <a:xfrm>
            <a:off x="687289" y="0"/>
            <a:ext cx="72000" cy="115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2" name="Conector recto 11">
            <a:extLst>
              <a:ext uri="{FF2B5EF4-FFF2-40B4-BE49-F238E27FC236}">
                <a16:creationId xmlns:a16="http://schemas.microsoft.com/office/drawing/2014/main" id="{78AD1AF6-056E-449E-ABB4-F42FCFF2154D}"/>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Marcador de texto 15">
            <a:extLst>
              <a:ext uri="{FF2B5EF4-FFF2-40B4-BE49-F238E27FC236}">
                <a16:creationId xmlns:a16="http://schemas.microsoft.com/office/drawing/2014/main" id="{B49EFE94-C72E-4FA8-9AE2-70BFB09FB2C1}"/>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4" name="Conector recto 13">
            <a:extLst>
              <a:ext uri="{FF2B5EF4-FFF2-40B4-BE49-F238E27FC236}">
                <a16:creationId xmlns:a16="http://schemas.microsoft.com/office/drawing/2014/main" id="{897F17BC-9B89-4B33-A693-1583A7EAEED0}"/>
              </a:ext>
            </a:extLst>
          </p:cNvPr>
          <p:cNvCxnSpPr>
            <a:cxnSpLocks/>
          </p:cNvCxnSpPr>
          <p:nvPr userDrawn="1"/>
        </p:nvCxnSpPr>
        <p:spPr>
          <a:xfrm>
            <a:off x="0" y="6168360"/>
            <a:ext cx="2268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Conector recto 14">
            <a:extLst>
              <a:ext uri="{FF2B5EF4-FFF2-40B4-BE49-F238E27FC236}">
                <a16:creationId xmlns:a16="http://schemas.microsoft.com/office/drawing/2014/main" id="{152FBCB0-43B1-4129-B190-2F32EAB36A71}"/>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Conector recto 30">
            <a:extLst>
              <a:ext uri="{FF2B5EF4-FFF2-40B4-BE49-F238E27FC236}">
                <a16:creationId xmlns:a16="http://schemas.microsoft.com/office/drawing/2014/main" id="{6AF92140-8242-4A51-9463-35E60CF48BE9}"/>
              </a:ext>
            </a:extLst>
          </p:cNvPr>
          <p:cNvCxnSpPr>
            <a:cxnSpLocks/>
          </p:cNvCxnSpPr>
          <p:nvPr userDrawn="1"/>
        </p:nvCxnSpPr>
        <p:spPr>
          <a:xfrm>
            <a:off x="11192400" y="802800"/>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4" name="Conector recto 33">
            <a:extLst>
              <a:ext uri="{FF2B5EF4-FFF2-40B4-BE49-F238E27FC236}">
                <a16:creationId xmlns:a16="http://schemas.microsoft.com/office/drawing/2014/main" id="{48D84BA3-D783-472E-AB10-C96A8DE8D0DD}"/>
              </a:ext>
            </a:extLst>
          </p:cNvPr>
          <p:cNvCxnSpPr>
            <a:cxnSpLocks/>
          </p:cNvCxnSpPr>
          <p:nvPr userDrawn="1"/>
        </p:nvCxnSpPr>
        <p:spPr>
          <a:xfrm rot="16200000">
            <a:off x="11383200" y="6580800"/>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5" name="Marcador de texto 3">
            <a:extLst>
              <a:ext uri="{FF2B5EF4-FFF2-40B4-BE49-F238E27FC236}">
                <a16:creationId xmlns:a16="http://schemas.microsoft.com/office/drawing/2014/main" id="{2BBCA2FF-2B83-4966-811C-E9FEEB77CBE4}"/>
              </a:ext>
            </a:extLst>
          </p:cNvPr>
          <p:cNvSpPr>
            <a:spLocks noGrp="1"/>
          </p:cNvSpPr>
          <p:nvPr>
            <p:ph type="body" sz="half" idx="16" hasCustomPrompt="1"/>
          </p:nvPr>
        </p:nvSpPr>
        <p:spPr>
          <a:xfrm>
            <a:off x="4467663" y="2635589"/>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2</a:t>
            </a:r>
          </a:p>
        </p:txBody>
      </p:sp>
      <p:sp>
        <p:nvSpPr>
          <p:cNvPr id="36" name="Marcador de texto 3">
            <a:extLst>
              <a:ext uri="{FF2B5EF4-FFF2-40B4-BE49-F238E27FC236}">
                <a16:creationId xmlns:a16="http://schemas.microsoft.com/office/drawing/2014/main" id="{663E6488-61FD-4194-B014-22CF5050C2C7}"/>
              </a:ext>
            </a:extLst>
          </p:cNvPr>
          <p:cNvSpPr>
            <a:spLocks noGrp="1"/>
          </p:cNvSpPr>
          <p:nvPr>
            <p:ph type="body" sz="half" idx="17" hasCustomPrompt="1"/>
          </p:nvPr>
        </p:nvSpPr>
        <p:spPr>
          <a:xfrm>
            <a:off x="8006525" y="2635589"/>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3</a:t>
            </a:r>
          </a:p>
        </p:txBody>
      </p:sp>
      <p:sp>
        <p:nvSpPr>
          <p:cNvPr id="37" name="Marcador de texto 3">
            <a:extLst>
              <a:ext uri="{FF2B5EF4-FFF2-40B4-BE49-F238E27FC236}">
                <a16:creationId xmlns:a16="http://schemas.microsoft.com/office/drawing/2014/main" id="{76A0643E-8E5C-4070-97FD-974351B1D00C}"/>
              </a:ext>
            </a:extLst>
          </p:cNvPr>
          <p:cNvSpPr>
            <a:spLocks noGrp="1"/>
          </p:cNvSpPr>
          <p:nvPr>
            <p:ph type="body" sz="half" idx="18" hasCustomPrompt="1"/>
          </p:nvPr>
        </p:nvSpPr>
        <p:spPr>
          <a:xfrm>
            <a:off x="928801" y="4746794"/>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4</a:t>
            </a:r>
          </a:p>
        </p:txBody>
      </p:sp>
      <p:sp>
        <p:nvSpPr>
          <p:cNvPr id="38" name="Marcador de texto 3">
            <a:extLst>
              <a:ext uri="{FF2B5EF4-FFF2-40B4-BE49-F238E27FC236}">
                <a16:creationId xmlns:a16="http://schemas.microsoft.com/office/drawing/2014/main" id="{A4ECC130-379C-4A4E-AAC7-D84522D434E2}"/>
              </a:ext>
            </a:extLst>
          </p:cNvPr>
          <p:cNvSpPr>
            <a:spLocks noGrp="1"/>
          </p:cNvSpPr>
          <p:nvPr>
            <p:ph type="body" sz="half" idx="19" hasCustomPrompt="1"/>
          </p:nvPr>
        </p:nvSpPr>
        <p:spPr>
          <a:xfrm>
            <a:off x="4467663" y="4746794"/>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5</a:t>
            </a:r>
          </a:p>
        </p:txBody>
      </p:sp>
      <p:sp>
        <p:nvSpPr>
          <p:cNvPr id="39" name="Marcador de texto 3">
            <a:extLst>
              <a:ext uri="{FF2B5EF4-FFF2-40B4-BE49-F238E27FC236}">
                <a16:creationId xmlns:a16="http://schemas.microsoft.com/office/drawing/2014/main" id="{C8C2920A-FB6F-4697-8CDD-0896EC262719}"/>
              </a:ext>
            </a:extLst>
          </p:cNvPr>
          <p:cNvSpPr>
            <a:spLocks noGrp="1"/>
          </p:cNvSpPr>
          <p:nvPr>
            <p:ph type="body" sz="half" idx="20" hasCustomPrompt="1"/>
          </p:nvPr>
        </p:nvSpPr>
        <p:spPr>
          <a:xfrm>
            <a:off x="8006525" y="4746794"/>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6</a:t>
            </a:r>
          </a:p>
        </p:txBody>
      </p:sp>
      <p:sp>
        <p:nvSpPr>
          <p:cNvPr id="40" name="Marcador de texto 3">
            <a:extLst>
              <a:ext uri="{FF2B5EF4-FFF2-40B4-BE49-F238E27FC236}">
                <a16:creationId xmlns:a16="http://schemas.microsoft.com/office/drawing/2014/main" id="{F84CD40D-D65C-419A-B22F-5633C9254F52}"/>
              </a:ext>
            </a:extLst>
          </p:cNvPr>
          <p:cNvSpPr>
            <a:spLocks noGrp="1"/>
          </p:cNvSpPr>
          <p:nvPr>
            <p:ph type="body" sz="half" idx="21"/>
          </p:nvPr>
        </p:nvSpPr>
        <p:spPr>
          <a:xfrm>
            <a:off x="928801" y="3059153"/>
            <a:ext cx="3256674" cy="499493"/>
          </a:xfrm>
        </p:spPr>
        <p:txBody>
          <a:bodyPr rtlCol="0">
            <a:normAutofit/>
          </a:bodyPr>
          <a:lstStyle>
            <a:lvl1pPr marL="0" indent="0">
              <a:lnSpc>
                <a:spcPct val="100000"/>
              </a:lnSpc>
              <a:spcBef>
                <a:spcPts val="600"/>
              </a:spcBef>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1" name="Marcador de posición de texto 3">
            <a:extLst>
              <a:ext uri="{FF2B5EF4-FFF2-40B4-BE49-F238E27FC236}">
                <a16:creationId xmlns:a16="http://schemas.microsoft.com/office/drawing/2014/main" id="{4902ECF4-C668-49EA-AD7B-E0B3332DE48A}"/>
              </a:ext>
            </a:extLst>
          </p:cNvPr>
          <p:cNvSpPr>
            <a:spLocks noGrp="1"/>
          </p:cNvSpPr>
          <p:nvPr>
            <p:ph type="body" sz="half" idx="22"/>
          </p:nvPr>
        </p:nvSpPr>
        <p:spPr>
          <a:xfrm>
            <a:off x="4467663" y="3059153"/>
            <a:ext cx="3256674" cy="499493"/>
          </a:xfrm>
        </p:spPr>
        <p:txBody>
          <a:bodyPr rtlCol="0">
            <a:normAutofit/>
          </a:bodyPr>
          <a:lstStyle>
            <a:lvl1pPr marL="0" indent="0">
              <a:lnSpc>
                <a:spcPct val="100000"/>
              </a:lnSpc>
              <a:spcBef>
                <a:spcPts val="600"/>
              </a:spcBef>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2" name="Marcador de posición de texto 3">
            <a:extLst>
              <a:ext uri="{FF2B5EF4-FFF2-40B4-BE49-F238E27FC236}">
                <a16:creationId xmlns:a16="http://schemas.microsoft.com/office/drawing/2014/main" id="{648A6F22-3F59-4E0F-BAE5-9B7E0D16D33F}"/>
              </a:ext>
            </a:extLst>
          </p:cNvPr>
          <p:cNvSpPr>
            <a:spLocks noGrp="1"/>
          </p:cNvSpPr>
          <p:nvPr>
            <p:ph type="body" sz="half" idx="23"/>
          </p:nvPr>
        </p:nvSpPr>
        <p:spPr>
          <a:xfrm>
            <a:off x="8006525" y="3059153"/>
            <a:ext cx="3256674" cy="499493"/>
          </a:xfrm>
        </p:spPr>
        <p:txBody>
          <a:bodyPr rtlCol="0">
            <a:normAutofit/>
          </a:bodyPr>
          <a:lstStyle>
            <a:lvl1pPr marL="0" indent="0">
              <a:lnSpc>
                <a:spcPct val="100000"/>
              </a:lnSpc>
              <a:spcBef>
                <a:spcPts val="600"/>
              </a:spcBef>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3" name="Marcador de texto 3">
            <a:extLst>
              <a:ext uri="{FF2B5EF4-FFF2-40B4-BE49-F238E27FC236}">
                <a16:creationId xmlns:a16="http://schemas.microsoft.com/office/drawing/2014/main" id="{5689CAE6-6963-412E-9DAD-B7B5AFC41DCF}"/>
              </a:ext>
            </a:extLst>
          </p:cNvPr>
          <p:cNvSpPr>
            <a:spLocks noGrp="1"/>
          </p:cNvSpPr>
          <p:nvPr>
            <p:ph type="body" sz="half" idx="24"/>
          </p:nvPr>
        </p:nvSpPr>
        <p:spPr>
          <a:xfrm>
            <a:off x="928801" y="5170358"/>
            <a:ext cx="3256674" cy="499493"/>
          </a:xfrm>
        </p:spPr>
        <p:txBody>
          <a:bodyPr rtlCol="0">
            <a:normAutofit/>
          </a:bodyPr>
          <a:lstStyle>
            <a:lvl1pPr marL="0" indent="0">
              <a:lnSpc>
                <a:spcPct val="100000"/>
              </a:lnSpc>
              <a:spcBef>
                <a:spcPts val="600"/>
              </a:spcBef>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4" name="Marcador de posición de texto 3">
            <a:extLst>
              <a:ext uri="{FF2B5EF4-FFF2-40B4-BE49-F238E27FC236}">
                <a16:creationId xmlns:a16="http://schemas.microsoft.com/office/drawing/2014/main" id="{98D9757D-1411-42F4-AABD-CC173E4A038B}"/>
              </a:ext>
            </a:extLst>
          </p:cNvPr>
          <p:cNvSpPr>
            <a:spLocks noGrp="1"/>
          </p:cNvSpPr>
          <p:nvPr>
            <p:ph type="body" sz="half" idx="25"/>
          </p:nvPr>
        </p:nvSpPr>
        <p:spPr>
          <a:xfrm>
            <a:off x="4467663" y="5170358"/>
            <a:ext cx="3256674" cy="499493"/>
          </a:xfrm>
        </p:spPr>
        <p:txBody>
          <a:bodyPr rtlCol="0">
            <a:normAutofit/>
          </a:bodyPr>
          <a:lstStyle>
            <a:lvl1pPr marL="0" indent="0">
              <a:lnSpc>
                <a:spcPct val="100000"/>
              </a:lnSpc>
              <a:spcBef>
                <a:spcPts val="600"/>
              </a:spcBef>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5" name="Marcador de posición de texto 3">
            <a:extLst>
              <a:ext uri="{FF2B5EF4-FFF2-40B4-BE49-F238E27FC236}">
                <a16:creationId xmlns:a16="http://schemas.microsoft.com/office/drawing/2014/main" id="{0590AA6E-50BC-4492-8B87-7D8D4A8A5E76}"/>
              </a:ext>
            </a:extLst>
          </p:cNvPr>
          <p:cNvSpPr>
            <a:spLocks noGrp="1"/>
          </p:cNvSpPr>
          <p:nvPr>
            <p:ph type="body" sz="half" idx="26"/>
          </p:nvPr>
        </p:nvSpPr>
        <p:spPr>
          <a:xfrm>
            <a:off x="8006525" y="5170358"/>
            <a:ext cx="3256674" cy="499493"/>
          </a:xfrm>
        </p:spPr>
        <p:txBody>
          <a:bodyPr rtlCol="0">
            <a:normAutofit/>
          </a:bodyPr>
          <a:lstStyle>
            <a:lvl1pPr marL="0" indent="0">
              <a:lnSpc>
                <a:spcPct val="100000"/>
              </a:lnSpc>
              <a:spcBef>
                <a:spcPts val="600"/>
              </a:spcBef>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7" name="Marcador de posición de imagen 46">
            <a:extLst>
              <a:ext uri="{FF2B5EF4-FFF2-40B4-BE49-F238E27FC236}">
                <a16:creationId xmlns:a16="http://schemas.microsoft.com/office/drawing/2014/main" id="{64786CCE-CCCC-4B2D-890D-9D719713DB79}"/>
              </a:ext>
            </a:extLst>
          </p:cNvPr>
          <p:cNvSpPr>
            <a:spLocks noGrp="1"/>
          </p:cNvSpPr>
          <p:nvPr>
            <p:ph type="pic" sz="quarter" idx="27"/>
          </p:nvPr>
        </p:nvSpPr>
        <p:spPr>
          <a:xfrm>
            <a:off x="977066" y="1757980"/>
            <a:ext cx="867600" cy="868680"/>
          </a:xfrm>
          <a:prstGeom prst="ellipse">
            <a:avLst/>
          </a:prstGeom>
          <a:noFill/>
          <a:ln w="19050">
            <a:no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48" name="Marcador de posición de imagen 46">
            <a:extLst>
              <a:ext uri="{FF2B5EF4-FFF2-40B4-BE49-F238E27FC236}">
                <a16:creationId xmlns:a16="http://schemas.microsoft.com/office/drawing/2014/main" id="{EB08972C-68CE-41CC-9351-3DD741E53936}"/>
              </a:ext>
            </a:extLst>
          </p:cNvPr>
          <p:cNvSpPr>
            <a:spLocks noGrp="1"/>
          </p:cNvSpPr>
          <p:nvPr>
            <p:ph type="pic" sz="quarter" idx="28"/>
          </p:nvPr>
        </p:nvSpPr>
        <p:spPr>
          <a:xfrm>
            <a:off x="4512376" y="1757980"/>
            <a:ext cx="867600" cy="868680"/>
          </a:xfrm>
          <a:prstGeom prst="ellipse">
            <a:avLst/>
          </a:prstGeom>
          <a:noFill/>
          <a:ln w="19050">
            <a:no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49" name="Marcador de posición de imagen 46">
            <a:extLst>
              <a:ext uri="{FF2B5EF4-FFF2-40B4-BE49-F238E27FC236}">
                <a16:creationId xmlns:a16="http://schemas.microsoft.com/office/drawing/2014/main" id="{6347D157-8108-4656-88F3-59B693C47F9B}"/>
              </a:ext>
            </a:extLst>
          </p:cNvPr>
          <p:cNvSpPr>
            <a:spLocks noGrp="1"/>
          </p:cNvSpPr>
          <p:nvPr>
            <p:ph type="pic" sz="quarter" idx="29"/>
          </p:nvPr>
        </p:nvSpPr>
        <p:spPr>
          <a:xfrm>
            <a:off x="8047686" y="1757980"/>
            <a:ext cx="867600" cy="868680"/>
          </a:xfrm>
          <a:prstGeom prst="ellipse">
            <a:avLst/>
          </a:prstGeom>
          <a:noFill/>
          <a:ln w="19050">
            <a:no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50" name="Marcador de posición de imagen 46">
            <a:extLst>
              <a:ext uri="{FF2B5EF4-FFF2-40B4-BE49-F238E27FC236}">
                <a16:creationId xmlns:a16="http://schemas.microsoft.com/office/drawing/2014/main" id="{B4548244-F89A-4EA8-9DB4-056E45B2FDF5}"/>
              </a:ext>
            </a:extLst>
          </p:cNvPr>
          <p:cNvSpPr>
            <a:spLocks noGrp="1"/>
          </p:cNvSpPr>
          <p:nvPr>
            <p:ph type="pic" sz="quarter" idx="30"/>
          </p:nvPr>
        </p:nvSpPr>
        <p:spPr>
          <a:xfrm>
            <a:off x="977066" y="3890091"/>
            <a:ext cx="867600" cy="868680"/>
          </a:xfrm>
          <a:prstGeom prst="ellipse">
            <a:avLst/>
          </a:prstGeom>
          <a:noFill/>
          <a:ln w="19050">
            <a:no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51" name="Marcador de posición de imagen 46">
            <a:extLst>
              <a:ext uri="{FF2B5EF4-FFF2-40B4-BE49-F238E27FC236}">
                <a16:creationId xmlns:a16="http://schemas.microsoft.com/office/drawing/2014/main" id="{6B46EEEA-383D-42CD-ABFC-86BD330E07A0}"/>
              </a:ext>
            </a:extLst>
          </p:cNvPr>
          <p:cNvSpPr>
            <a:spLocks noGrp="1"/>
          </p:cNvSpPr>
          <p:nvPr>
            <p:ph type="pic" sz="quarter" idx="31"/>
          </p:nvPr>
        </p:nvSpPr>
        <p:spPr>
          <a:xfrm>
            <a:off x="4512376" y="3890091"/>
            <a:ext cx="867600" cy="868680"/>
          </a:xfrm>
          <a:prstGeom prst="ellipse">
            <a:avLst/>
          </a:prstGeom>
          <a:noFill/>
          <a:ln w="19050">
            <a:no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52" name="Marcador de posición de imagen 46">
            <a:extLst>
              <a:ext uri="{FF2B5EF4-FFF2-40B4-BE49-F238E27FC236}">
                <a16:creationId xmlns:a16="http://schemas.microsoft.com/office/drawing/2014/main" id="{DF75483C-CE05-4E90-8A93-D04244423927}"/>
              </a:ext>
            </a:extLst>
          </p:cNvPr>
          <p:cNvSpPr>
            <a:spLocks noGrp="1"/>
          </p:cNvSpPr>
          <p:nvPr>
            <p:ph type="pic" sz="quarter" idx="32"/>
          </p:nvPr>
        </p:nvSpPr>
        <p:spPr>
          <a:xfrm>
            <a:off x="8047686" y="3890091"/>
            <a:ext cx="867600" cy="868680"/>
          </a:xfrm>
          <a:prstGeom prst="ellipse">
            <a:avLst/>
          </a:prstGeom>
          <a:noFill/>
          <a:ln w="19050">
            <a:no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Tree>
    <p:extLst>
      <p:ext uri="{BB962C8B-B14F-4D97-AF65-F5344CB8AC3E}">
        <p14:creationId xmlns:p14="http://schemas.microsoft.com/office/powerpoint/2010/main" val="223660142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Información general">
    <p:bg>
      <p:bgPr>
        <a:solidFill>
          <a:schemeClr val="bg1"/>
        </a:solidFill>
        <a:effectLst/>
      </p:bgPr>
    </p:bg>
    <p:spTree>
      <p:nvGrpSpPr>
        <p:cNvPr id="1" name=""/>
        <p:cNvGrpSpPr/>
        <p:nvPr/>
      </p:nvGrpSpPr>
      <p:grpSpPr>
        <a:xfrm>
          <a:off x="0" y="0"/>
          <a:ext cx="0" cy="0"/>
          <a:chOff x="0" y="0"/>
          <a:chExt cx="0" cy="0"/>
        </a:xfrm>
      </p:grpSpPr>
      <p:sp>
        <p:nvSpPr>
          <p:cNvPr id="46" name="Rectángulo 45">
            <a:extLst>
              <a:ext uri="{FF2B5EF4-FFF2-40B4-BE49-F238E27FC236}">
                <a16:creationId xmlns:a16="http://schemas.microsoft.com/office/drawing/2014/main" id="{7427B840-CC27-4923-A00E-7899AF7A4460}"/>
              </a:ext>
            </a:extLst>
          </p:cNvPr>
          <p:cNvSpPr/>
          <p:nvPr userDrawn="1"/>
        </p:nvSpPr>
        <p:spPr>
          <a:xfrm>
            <a:off x="0" y="5764039"/>
            <a:ext cx="12192000" cy="1093961"/>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7E45FD86-80D5-4520-8C38-1EDDAB179D77}"/>
              </a:ext>
            </a:extLst>
          </p:cNvPr>
          <p:cNvSpPr>
            <a:spLocks noGrp="1"/>
          </p:cNvSpPr>
          <p:nvPr>
            <p:ph type="title" hasCustomPrompt="1"/>
          </p:nvPr>
        </p:nvSpPr>
        <p:spPr>
          <a:xfrm>
            <a:off x="928800" y="607100"/>
            <a:ext cx="4737482" cy="697044"/>
          </a:xfrm>
        </p:spPr>
        <p:txBody>
          <a:bodyPr rtlCol="0" anchor="b">
            <a:noAutofit/>
          </a:bodyPr>
          <a:lstStyle>
            <a:lvl1pPr>
              <a:defRPr lang="en-US" sz="4000" b="1" kern="1200" dirty="0">
                <a:gradFill>
                  <a:gsLst>
                    <a:gs pos="0">
                      <a:schemeClr val="bg2"/>
                    </a:gs>
                    <a:gs pos="100000">
                      <a:schemeClr val="accent1"/>
                    </a:gs>
                  </a:gsLst>
                  <a:lin ang="0" scaled="1"/>
                </a:gradFill>
                <a:latin typeface="+mj-lt"/>
                <a:ea typeface="+mj-ea"/>
                <a:cs typeface="+mj-cs"/>
              </a:defRPr>
            </a:lvl1pPr>
          </a:lstStyle>
          <a:p>
            <a:pPr rtl="0"/>
            <a:r>
              <a:rPr lang="es-ES" noProof="0"/>
              <a:t>DIAPOSITIVA DE INFORMACIÓN GENERAL</a:t>
            </a:r>
          </a:p>
        </p:txBody>
      </p:sp>
      <p:sp>
        <p:nvSpPr>
          <p:cNvPr id="4" name="Marcador de texto 3">
            <a:extLst>
              <a:ext uri="{FF2B5EF4-FFF2-40B4-BE49-F238E27FC236}">
                <a16:creationId xmlns:a16="http://schemas.microsoft.com/office/drawing/2014/main" id="{28B7C16C-60B5-44CB-B3D5-09EA7F61FE42}"/>
              </a:ext>
            </a:extLst>
          </p:cNvPr>
          <p:cNvSpPr>
            <a:spLocks noGrp="1"/>
          </p:cNvSpPr>
          <p:nvPr>
            <p:ph type="body" sz="half" idx="2" hasCustomPrompt="1"/>
          </p:nvPr>
        </p:nvSpPr>
        <p:spPr>
          <a:xfrm>
            <a:off x="928801" y="2452709"/>
            <a:ext cx="3256674" cy="499493"/>
          </a:xfrm>
        </p:spPr>
        <p:txBody>
          <a:bodyPr rtlCol="0">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1</a:t>
            </a:r>
          </a:p>
        </p:txBody>
      </p:sp>
      <p:sp>
        <p:nvSpPr>
          <p:cNvPr id="5" name="Marcador de fecha 4">
            <a:extLst>
              <a:ext uri="{FF2B5EF4-FFF2-40B4-BE49-F238E27FC236}">
                <a16:creationId xmlns:a16="http://schemas.microsoft.com/office/drawing/2014/main" id="{0B4BC91B-2A3F-445A-9C91-9BF7826133E6}"/>
              </a:ext>
            </a:extLst>
          </p:cNvPr>
          <p:cNvSpPr>
            <a:spLocks noGrp="1"/>
          </p:cNvSpPr>
          <p:nvPr>
            <p:ph type="dt" sz="half" idx="10"/>
          </p:nvPr>
        </p:nvSpPr>
        <p:spPr/>
        <p:txBody>
          <a:bodyPr rtlCol="0"/>
          <a:lstStyle/>
          <a:p>
            <a:pPr rtl="0"/>
            <a:fld id="{814B7F10-720B-422D-AC60-8757925E50B4}" type="datetime1">
              <a:rPr lang="es-ES" noProof="0" smtClean="0"/>
              <a:t>23/04/2023</a:t>
            </a:fld>
            <a:endParaRPr lang="es-ES" noProof="0"/>
          </a:p>
        </p:txBody>
      </p:sp>
      <p:sp>
        <p:nvSpPr>
          <p:cNvPr id="6" name="Marcador de pie de página 5">
            <a:extLst>
              <a:ext uri="{FF2B5EF4-FFF2-40B4-BE49-F238E27FC236}">
                <a16:creationId xmlns:a16="http://schemas.microsoft.com/office/drawing/2014/main" id="{FBF24CAE-7220-4370-B793-B9D4AA1A3A55}"/>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7" name="Marcador de número de diapositiva 6">
            <a:extLst>
              <a:ext uri="{FF2B5EF4-FFF2-40B4-BE49-F238E27FC236}">
                <a16:creationId xmlns:a16="http://schemas.microsoft.com/office/drawing/2014/main" id="{32DF5915-4FF1-41EB-9C2F-1918DA858BB2}"/>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10" name="Rectángulo 9">
            <a:extLst>
              <a:ext uri="{FF2B5EF4-FFF2-40B4-BE49-F238E27FC236}">
                <a16:creationId xmlns:a16="http://schemas.microsoft.com/office/drawing/2014/main" id="{663C2BC3-19D8-497A-B742-E2E5155DEA2E}"/>
              </a:ext>
            </a:extLst>
          </p:cNvPr>
          <p:cNvSpPr/>
          <p:nvPr userDrawn="1"/>
        </p:nvSpPr>
        <p:spPr>
          <a:xfrm>
            <a:off x="687289" y="0"/>
            <a:ext cx="72000" cy="1152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solidFill>
                <a:schemeClr val="bg2"/>
              </a:solidFill>
            </a:endParaRPr>
          </a:p>
        </p:txBody>
      </p:sp>
      <p:cxnSp>
        <p:nvCxnSpPr>
          <p:cNvPr id="12" name="Conector recto 11">
            <a:extLst>
              <a:ext uri="{FF2B5EF4-FFF2-40B4-BE49-F238E27FC236}">
                <a16:creationId xmlns:a16="http://schemas.microsoft.com/office/drawing/2014/main" id="{78AD1AF6-056E-449E-ABB4-F42FCFF2154D}"/>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Marcador de texto 15">
            <a:extLst>
              <a:ext uri="{FF2B5EF4-FFF2-40B4-BE49-F238E27FC236}">
                <a16:creationId xmlns:a16="http://schemas.microsoft.com/office/drawing/2014/main" id="{B49EFE94-C72E-4FA8-9AE2-70BFB09FB2C1}"/>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accent1"/>
                </a:solidFill>
              </a:defRPr>
            </a:lvl1pPr>
          </a:lstStyle>
          <a:p>
            <a:pPr lvl="0" rtl="0"/>
            <a:r>
              <a:rPr lang="es-ES" noProof="0"/>
              <a:t>20XX</a:t>
            </a:r>
          </a:p>
        </p:txBody>
      </p:sp>
      <p:cxnSp>
        <p:nvCxnSpPr>
          <p:cNvPr id="14" name="Conector recto 13">
            <a:extLst>
              <a:ext uri="{FF2B5EF4-FFF2-40B4-BE49-F238E27FC236}">
                <a16:creationId xmlns:a16="http://schemas.microsoft.com/office/drawing/2014/main" id="{897F17BC-9B89-4B33-A693-1583A7EAEED0}"/>
              </a:ext>
            </a:extLst>
          </p:cNvPr>
          <p:cNvCxnSpPr>
            <a:cxnSpLocks/>
          </p:cNvCxnSpPr>
          <p:nvPr userDrawn="1"/>
        </p:nvCxnSpPr>
        <p:spPr>
          <a:xfrm>
            <a:off x="0" y="6168360"/>
            <a:ext cx="2268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Conector recto 14">
            <a:extLst>
              <a:ext uri="{FF2B5EF4-FFF2-40B4-BE49-F238E27FC236}">
                <a16:creationId xmlns:a16="http://schemas.microsoft.com/office/drawing/2014/main" id="{152FBCB0-43B1-4129-B190-2F32EAB36A71}"/>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Conector recto 30">
            <a:extLst>
              <a:ext uri="{FF2B5EF4-FFF2-40B4-BE49-F238E27FC236}">
                <a16:creationId xmlns:a16="http://schemas.microsoft.com/office/drawing/2014/main" id="{6AF92140-8242-4A51-9463-35E60CF48BE9}"/>
              </a:ext>
            </a:extLst>
          </p:cNvPr>
          <p:cNvCxnSpPr>
            <a:cxnSpLocks/>
          </p:cNvCxnSpPr>
          <p:nvPr userDrawn="1"/>
        </p:nvCxnSpPr>
        <p:spPr>
          <a:xfrm>
            <a:off x="11192400" y="802800"/>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4" name="Conector recto 33">
            <a:extLst>
              <a:ext uri="{FF2B5EF4-FFF2-40B4-BE49-F238E27FC236}">
                <a16:creationId xmlns:a16="http://schemas.microsoft.com/office/drawing/2014/main" id="{48D84BA3-D783-472E-AB10-C96A8DE8D0DD}"/>
              </a:ext>
            </a:extLst>
          </p:cNvPr>
          <p:cNvCxnSpPr>
            <a:cxnSpLocks/>
          </p:cNvCxnSpPr>
          <p:nvPr userDrawn="1"/>
        </p:nvCxnSpPr>
        <p:spPr>
          <a:xfrm rot="16200000">
            <a:off x="11383200" y="6580800"/>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5" name="Marcador de texto 3">
            <a:extLst>
              <a:ext uri="{FF2B5EF4-FFF2-40B4-BE49-F238E27FC236}">
                <a16:creationId xmlns:a16="http://schemas.microsoft.com/office/drawing/2014/main" id="{2BBCA2FF-2B83-4966-811C-E9FEEB77CBE4}"/>
              </a:ext>
            </a:extLst>
          </p:cNvPr>
          <p:cNvSpPr>
            <a:spLocks noGrp="1"/>
          </p:cNvSpPr>
          <p:nvPr>
            <p:ph type="body" sz="half" idx="16" hasCustomPrompt="1"/>
          </p:nvPr>
        </p:nvSpPr>
        <p:spPr>
          <a:xfrm>
            <a:off x="4467663" y="2452709"/>
            <a:ext cx="3256674" cy="499493"/>
          </a:xfrm>
        </p:spPr>
        <p:txBody>
          <a:bodyPr rtlCol="0">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2</a:t>
            </a:r>
          </a:p>
        </p:txBody>
      </p:sp>
      <p:sp>
        <p:nvSpPr>
          <p:cNvPr id="36" name="Marcador de texto 3">
            <a:extLst>
              <a:ext uri="{FF2B5EF4-FFF2-40B4-BE49-F238E27FC236}">
                <a16:creationId xmlns:a16="http://schemas.microsoft.com/office/drawing/2014/main" id="{663E6488-61FD-4194-B014-22CF5050C2C7}"/>
              </a:ext>
            </a:extLst>
          </p:cNvPr>
          <p:cNvSpPr>
            <a:spLocks noGrp="1"/>
          </p:cNvSpPr>
          <p:nvPr>
            <p:ph type="body" sz="half" idx="17" hasCustomPrompt="1"/>
          </p:nvPr>
        </p:nvSpPr>
        <p:spPr>
          <a:xfrm>
            <a:off x="8006525" y="2452709"/>
            <a:ext cx="3256674" cy="499493"/>
          </a:xfrm>
        </p:spPr>
        <p:txBody>
          <a:bodyPr rtlCol="0">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3</a:t>
            </a:r>
          </a:p>
        </p:txBody>
      </p:sp>
      <p:sp>
        <p:nvSpPr>
          <p:cNvPr id="37" name="Marcador de texto 3">
            <a:extLst>
              <a:ext uri="{FF2B5EF4-FFF2-40B4-BE49-F238E27FC236}">
                <a16:creationId xmlns:a16="http://schemas.microsoft.com/office/drawing/2014/main" id="{76A0643E-8E5C-4070-97FD-974351B1D00C}"/>
              </a:ext>
            </a:extLst>
          </p:cNvPr>
          <p:cNvSpPr>
            <a:spLocks noGrp="1"/>
          </p:cNvSpPr>
          <p:nvPr>
            <p:ph type="body" sz="half" idx="18" hasCustomPrompt="1"/>
          </p:nvPr>
        </p:nvSpPr>
        <p:spPr>
          <a:xfrm>
            <a:off x="928801" y="4563914"/>
            <a:ext cx="3256674" cy="499493"/>
          </a:xfrm>
        </p:spPr>
        <p:txBody>
          <a:bodyPr rtlCol="0">
            <a:normAutofit/>
          </a:bodyPr>
          <a:lstStyle>
            <a:lvl1pPr marL="0" indent="0">
              <a:buNone/>
              <a:defRPr lang="en-US" sz="2500" b="1" i="0" kern="1200" dirty="0" smtClean="0">
                <a:solidFill>
                  <a:schemeClr val="accent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4</a:t>
            </a:r>
          </a:p>
        </p:txBody>
      </p:sp>
      <p:sp>
        <p:nvSpPr>
          <p:cNvPr id="38" name="Marcador de texto 3">
            <a:extLst>
              <a:ext uri="{FF2B5EF4-FFF2-40B4-BE49-F238E27FC236}">
                <a16:creationId xmlns:a16="http://schemas.microsoft.com/office/drawing/2014/main" id="{A4ECC130-379C-4A4E-AAC7-D84522D434E2}"/>
              </a:ext>
            </a:extLst>
          </p:cNvPr>
          <p:cNvSpPr>
            <a:spLocks noGrp="1"/>
          </p:cNvSpPr>
          <p:nvPr>
            <p:ph type="body" sz="half" idx="19" hasCustomPrompt="1"/>
          </p:nvPr>
        </p:nvSpPr>
        <p:spPr>
          <a:xfrm>
            <a:off x="4467663" y="4563914"/>
            <a:ext cx="3256674" cy="499493"/>
          </a:xfrm>
        </p:spPr>
        <p:txBody>
          <a:bodyPr rtlCol="0">
            <a:normAutofit/>
          </a:bodyPr>
          <a:lstStyle>
            <a:lvl1pPr marL="0" indent="0">
              <a:buNone/>
              <a:defRPr lang="en-US" sz="2500" b="1" i="0" kern="1200" dirty="0" smtClean="0">
                <a:solidFill>
                  <a:schemeClr val="accent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5</a:t>
            </a:r>
          </a:p>
        </p:txBody>
      </p:sp>
      <p:sp>
        <p:nvSpPr>
          <p:cNvPr id="39" name="Marcador de texto 3">
            <a:extLst>
              <a:ext uri="{FF2B5EF4-FFF2-40B4-BE49-F238E27FC236}">
                <a16:creationId xmlns:a16="http://schemas.microsoft.com/office/drawing/2014/main" id="{C8C2920A-FB6F-4697-8CDD-0896EC262719}"/>
              </a:ext>
            </a:extLst>
          </p:cNvPr>
          <p:cNvSpPr>
            <a:spLocks noGrp="1"/>
          </p:cNvSpPr>
          <p:nvPr>
            <p:ph type="body" sz="half" idx="20" hasCustomPrompt="1"/>
          </p:nvPr>
        </p:nvSpPr>
        <p:spPr>
          <a:xfrm>
            <a:off x="8006525" y="4563914"/>
            <a:ext cx="3256674" cy="499493"/>
          </a:xfrm>
        </p:spPr>
        <p:txBody>
          <a:bodyPr rtlCol="0">
            <a:normAutofit/>
          </a:bodyPr>
          <a:lstStyle>
            <a:lvl1pPr marL="0" indent="0">
              <a:buNone/>
              <a:defRPr lang="en-US" sz="2500" b="1" i="0" kern="1200" dirty="0" smtClean="0">
                <a:solidFill>
                  <a:schemeClr val="accent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6</a:t>
            </a:r>
          </a:p>
        </p:txBody>
      </p:sp>
      <p:sp>
        <p:nvSpPr>
          <p:cNvPr id="40" name="Marcador de texto 3">
            <a:extLst>
              <a:ext uri="{FF2B5EF4-FFF2-40B4-BE49-F238E27FC236}">
                <a16:creationId xmlns:a16="http://schemas.microsoft.com/office/drawing/2014/main" id="{F84CD40D-D65C-419A-B22F-5633C9254F52}"/>
              </a:ext>
            </a:extLst>
          </p:cNvPr>
          <p:cNvSpPr>
            <a:spLocks noGrp="1"/>
          </p:cNvSpPr>
          <p:nvPr>
            <p:ph type="body" sz="half" idx="21"/>
          </p:nvPr>
        </p:nvSpPr>
        <p:spPr>
          <a:xfrm>
            <a:off x="928801" y="2876273"/>
            <a:ext cx="3256674" cy="499493"/>
          </a:xfrm>
        </p:spPr>
        <p:txBody>
          <a:bodyPr rtlCol="0">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1" name="Marcador de posición de texto 3">
            <a:extLst>
              <a:ext uri="{FF2B5EF4-FFF2-40B4-BE49-F238E27FC236}">
                <a16:creationId xmlns:a16="http://schemas.microsoft.com/office/drawing/2014/main" id="{4902ECF4-C668-49EA-AD7B-E0B3332DE48A}"/>
              </a:ext>
            </a:extLst>
          </p:cNvPr>
          <p:cNvSpPr>
            <a:spLocks noGrp="1"/>
          </p:cNvSpPr>
          <p:nvPr>
            <p:ph type="body" sz="half" idx="22"/>
          </p:nvPr>
        </p:nvSpPr>
        <p:spPr>
          <a:xfrm>
            <a:off x="4467663" y="2876273"/>
            <a:ext cx="3256674" cy="499493"/>
          </a:xfrm>
        </p:spPr>
        <p:txBody>
          <a:bodyPr rtlCol="0">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2" name="Marcador de posición de texto 3">
            <a:extLst>
              <a:ext uri="{FF2B5EF4-FFF2-40B4-BE49-F238E27FC236}">
                <a16:creationId xmlns:a16="http://schemas.microsoft.com/office/drawing/2014/main" id="{648A6F22-3F59-4E0F-BAE5-9B7E0D16D33F}"/>
              </a:ext>
            </a:extLst>
          </p:cNvPr>
          <p:cNvSpPr>
            <a:spLocks noGrp="1"/>
          </p:cNvSpPr>
          <p:nvPr>
            <p:ph type="body" sz="half" idx="23"/>
          </p:nvPr>
        </p:nvSpPr>
        <p:spPr>
          <a:xfrm>
            <a:off x="8006525" y="2876273"/>
            <a:ext cx="3256674" cy="499493"/>
          </a:xfrm>
        </p:spPr>
        <p:txBody>
          <a:bodyPr rtlCol="0">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3" name="Marcador de texto 3">
            <a:extLst>
              <a:ext uri="{FF2B5EF4-FFF2-40B4-BE49-F238E27FC236}">
                <a16:creationId xmlns:a16="http://schemas.microsoft.com/office/drawing/2014/main" id="{5689CAE6-6963-412E-9DAD-B7B5AFC41DCF}"/>
              </a:ext>
            </a:extLst>
          </p:cNvPr>
          <p:cNvSpPr>
            <a:spLocks noGrp="1"/>
          </p:cNvSpPr>
          <p:nvPr>
            <p:ph type="body" sz="half" idx="24"/>
          </p:nvPr>
        </p:nvSpPr>
        <p:spPr>
          <a:xfrm>
            <a:off x="928801" y="4987478"/>
            <a:ext cx="3256674" cy="499493"/>
          </a:xfrm>
        </p:spPr>
        <p:txBody>
          <a:bodyPr rtlCol="0">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4" name="Marcador de posición de texto 3">
            <a:extLst>
              <a:ext uri="{FF2B5EF4-FFF2-40B4-BE49-F238E27FC236}">
                <a16:creationId xmlns:a16="http://schemas.microsoft.com/office/drawing/2014/main" id="{98D9757D-1411-42F4-AABD-CC173E4A038B}"/>
              </a:ext>
            </a:extLst>
          </p:cNvPr>
          <p:cNvSpPr>
            <a:spLocks noGrp="1"/>
          </p:cNvSpPr>
          <p:nvPr>
            <p:ph type="body" sz="half" idx="25"/>
          </p:nvPr>
        </p:nvSpPr>
        <p:spPr>
          <a:xfrm>
            <a:off x="4467663" y="4987478"/>
            <a:ext cx="3256674" cy="499493"/>
          </a:xfrm>
        </p:spPr>
        <p:txBody>
          <a:bodyPr rtlCol="0">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5" name="Marcador de posición de texto 3">
            <a:extLst>
              <a:ext uri="{FF2B5EF4-FFF2-40B4-BE49-F238E27FC236}">
                <a16:creationId xmlns:a16="http://schemas.microsoft.com/office/drawing/2014/main" id="{0590AA6E-50BC-4492-8B87-7D8D4A8A5E76}"/>
              </a:ext>
            </a:extLst>
          </p:cNvPr>
          <p:cNvSpPr>
            <a:spLocks noGrp="1"/>
          </p:cNvSpPr>
          <p:nvPr>
            <p:ph type="body" sz="half" idx="26"/>
          </p:nvPr>
        </p:nvSpPr>
        <p:spPr>
          <a:xfrm>
            <a:off x="8006525" y="4987478"/>
            <a:ext cx="3256674" cy="499493"/>
          </a:xfrm>
        </p:spPr>
        <p:txBody>
          <a:bodyPr rtlCol="0">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7" name="Marcador de posición de imagen 46">
            <a:extLst>
              <a:ext uri="{FF2B5EF4-FFF2-40B4-BE49-F238E27FC236}">
                <a16:creationId xmlns:a16="http://schemas.microsoft.com/office/drawing/2014/main" id="{64786CCE-CCCC-4B2D-890D-9D719713DB79}"/>
              </a:ext>
            </a:extLst>
          </p:cNvPr>
          <p:cNvSpPr>
            <a:spLocks noGrp="1"/>
          </p:cNvSpPr>
          <p:nvPr>
            <p:ph type="pic" sz="quarter" idx="27"/>
          </p:nvPr>
        </p:nvSpPr>
        <p:spPr>
          <a:xfrm>
            <a:off x="1041234" y="1575100"/>
            <a:ext cx="867600" cy="868680"/>
          </a:xfrm>
          <a:prstGeom prst="ellipse">
            <a:avLst/>
          </a:prstGeom>
          <a:ln w="19050">
            <a:gradFill flip="none" rotWithShape="1">
              <a:gsLst>
                <a:gs pos="0">
                  <a:schemeClr val="bg2"/>
                </a:gs>
                <a:gs pos="100000">
                  <a:schemeClr val="accent1"/>
                </a:gs>
              </a:gsLst>
              <a:lin ang="0" scaled="1"/>
              <a:tileRect/>
            </a:gradFill>
          </a:ln>
        </p:spPr>
        <p:txBody>
          <a:bodyPr rtlCol="0" anchor="ctr" anchorCtr="0">
            <a:normAutofit/>
          </a:bodyPr>
          <a:lstStyle>
            <a:lvl1pPr marL="0" indent="0" algn="ctr">
              <a:buNone/>
              <a:defRPr sz="1200">
                <a:solidFill>
                  <a:schemeClr val="tx1">
                    <a:lumMod val="75000"/>
                    <a:lumOff val="25000"/>
                  </a:schemeClr>
                </a:solidFill>
              </a:defRPr>
            </a:lvl1pPr>
          </a:lstStyle>
          <a:p>
            <a:pPr rtl="0"/>
            <a:r>
              <a:rPr lang="es-ES" noProof="0"/>
              <a:t>Haga clic en el icono para agregar una imagen</a:t>
            </a:r>
          </a:p>
        </p:txBody>
      </p:sp>
      <p:sp>
        <p:nvSpPr>
          <p:cNvPr id="48" name="Marcador de posición de imagen 46">
            <a:extLst>
              <a:ext uri="{FF2B5EF4-FFF2-40B4-BE49-F238E27FC236}">
                <a16:creationId xmlns:a16="http://schemas.microsoft.com/office/drawing/2014/main" id="{EB08972C-68CE-41CC-9351-3DD741E53936}"/>
              </a:ext>
            </a:extLst>
          </p:cNvPr>
          <p:cNvSpPr>
            <a:spLocks noGrp="1"/>
          </p:cNvSpPr>
          <p:nvPr>
            <p:ph type="pic" sz="quarter" idx="28"/>
          </p:nvPr>
        </p:nvSpPr>
        <p:spPr>
          <a:xfrm>
            <a:off x="4576544" y="1575100"/>
            <a:ext cx="867600" cy="868680"/>
          </a:xfrm>
          <a:prstGeom prst="ellipse">
            <a:avLst/>
          </a:prstGeom>
          <a:ln w="19050">
            <a:gradFill flip="none" rotWithShape="1">
              <a:gsLst>
                <a:gs pos="0">
                  <a:schemeClr val="bg2"/>
                </a:gs>
                <a:gs pos="100000">
                  <a:schemeClr val="accent1"/>
                </a:gs>
              </a:gsLst>
              <a:lin ang="0" scaled="1"/>
              <a:tileRect/>
            </a:gradFill>
          </a:ln>
        </p:spPr>
        <p:txBody>
          <a:bodyPr rtlCol="0" anchor="ctr" anchorCtr="0">
            <a:normAutofit/>
          </a:bodyPr>
          <a:lstStyle>
            <a:lvl1pPr marL="0" indent="0" algn="ctr">
              <a:buNone/>
              <a:defRPr sz="1200">
                <a:solidFill>
                  <a:schemeClr val="tx1">
                    <a:lumMod val="75000"/>
                    <a:lumOff val="25000"/>
                  </a:schemeClr>
                </a:solidFill>
              </a:defRPr>
            </a:lvl1pPr>
          </a:lstStyle>
          <a:p>
            <a:pPr rtl="0"/>
            <a:r>
              <a:rPr lang="es-ES" noProof="0"/>
              <a:t>Haga clic en el icono para agregar una imagen</a:t>
            </a:r>
          </a:p>
        </p:txBody>
      </p:sp>
      <p:sp>
        <p:nvSpPr>
          <p:cNvPr id="49" name="Marcador de posición de imagen 46">
            <a:extLst>
              <a:ext uri="{FF2B5EF4-FFF2-40B4-BE49-F238E27FC236}">
                <a16:creationId xmlns:a16="http://schemas.microsoft.com/office/drawing/2014/main" id="{6347D157-8108-4656-88F3-59B693C47F9B}"/>
              </a:ext>
            </a:extLst>
          </p:cNvPr>
          <p:cNvSpPr>
            <a:spLocks noGrp="1"/>
          </p:cNvSpPr>
          <p:nvPr>
            <p:ph type="pic" sz="quarter" idx="29"/>
          </p:nvPr>
        </p:nvSpPr>
        <p:spPr>
          <a:xfrm>
            <a:off x="8111854" y="1575100"/>
            <a:ext cx="867600" cy="868680"/>
          </a:xfrm>
          <a:prstGeom prst="ellipse">
            <a:avLst/>
          </a:prstGeom>
          <a:ln w="19050">
            <a:gradFill flip="none" rotWithShape="1">
              <a:gsLst>
                <a:gs pos="0">
                  <a:schemeClr val="bg2"/>
                </a:gs>
                <a:gs pos="100000">
                  <a:schemeClr val="accent1"/>
                </a:gs>
              </a:gsLst>
              <a:lin ang="0" scaled="1"/>
              <a:tileRect/>
            </a:gradFill>
          </a:ln>
        </p:spPr>
        <p:txBody>
          <a:bodyPr rtlCol="0" anchor="ctr" anchorCtr="0">
            <a:normAutofit/>
          </a:bodyPr>
          <a:lstStyle>
            <a:lvl1pPr marL="0" indent="0" algn="ctr">
              <a:buNone/>
              <a:defRPr sz="1200">
                <a:solidFill>
                  <a:schemeClr val="tx1">
                    <a:lumMod val="75000"/>
                    <a:lumOff val="25000"/>
                  </a:schemeClr>
                </a:solidFill>
              </a:defRPr>
            </a:lvl1pPr>
          </a:lstStyle>
          <a:p>
            <a:pPr rtl="0"/>
            <a:r>
              <a:rPr lang="es-ES" noProof="0"/>
              <a:t>Haga clic en el icono para agregar una imagen</a:t>
            </a:r>
          </a:p>
        </p:txBody>
      </p:sp>
      <p:sp>
        <p:nvSpPr>
          <p:cNvPr id="50" name="Marcador de posición de imagen 46">
            <a:extLst>
              <a:ext uri="{FF2B5EF4-FFF2-40B4-BE49-F238E27FC236}">
                <a16:creationId xmlns:a16="http://schemas.microsoft.com/office/drawing/2014/main" id="{B4548244-F89A-4EA8-9DB4-056E45B2FDF5}"/>
              </a:ext>
            </a:extLst>
          </p:cNvPr>
          <p:cNvSpPr>
            <a:spLocks noGrp="1"/>
          </p:cNvSpPr>
          <p:nvPr>
            <p:ph type="pic" sz="quarter" idx="30"/>
          </p:nvPr>
        </p:nvSpPr>
        <p:spPr>
          <a:xfrm>
            <a:off x="1041234" y="3707211"/>
            <a:ext cx="867600" cy="868680"/>
          </a:xfrm>
          <a:prstGeom prst="ellipse">
            <a:avLst/>
          </a:prstGeom>
          <a:ln w="19050">
            <a:gradFill flip="none" rotWithShape="1">
              <a:gsLst>
                <a:gs pos="0">
                  <a:schemeClr val="bg2"/>
                </a:gs>
                <a:gs pos="100000">
                  <a:schemeClr val="accent1"/>
                </a:gs>
              </a:gsLst>
              <a:lin ang="0" scaled="1"/>
              <a:tileRect/>
            </a:gradFill>
          </a:ln>
        </p:spPr>
        <p:txBody>
          <a:bodyPr rtlCol="0" anchor="ctr" anchorCtr="0">
            <a:normAutofit/>
          </a:bodyPr>
          <a:lstStyle>
            <a:lvl1pPr marL="0" indent="0" algn="ctr">
              <a:buNone/>
              <a:defRPr sz="1200">
                <a:solidFill>
                  <a:schemeClr val="tx1">
                    <a:lumMod val="75000"/>
                    <a:lumOff val="25000"/>
                  </a:schemeClr>
                </a:solidFill>
              </a:defRPr>
            </a:lvl1pPr>
          </a:lstStyle>
          <a:p>
            <a:pPr rtl="0"/>
            <a:r>
              <a:rPr lang="es-ES" noProof="0"/>
              <a:t>Haga clic en el icono para agregar una imagen</a:t>
            </a:r>
          </a:p>
        </p:txBody>
      </p:sp>
      <p:sp>
        <p:nvSpPr>
          <p:cNvPr id="51" name="Marcador de posición de imagen 46">
            <a:extLst>
              <a:ext uri="{FF2B5EF4-FFF2-40B4-BE49-F238E27FC236}">
                <a16:creationId xmlns:a16="http://schemas.microsoft.com/office/drawing/2014/main" id="{6B46EEEA-383D-42CD-ABFC-86BD330E07A0}"/>
              </a:ext>
            </a:extLst>
          </p:cNvPr>
          <p:cNvSpPr>
            <a:spLocks noGrp="1"/>
          </p:cNvSpPr>
          <p:nvPr>
            <p:ph type="pic" sz="quarter" idx="31"/>
          </p:nvPr>
        </p:nvSpPr>
        <p:spPr>
          <a:xfrm>
            <a:off x="4576544" y="3707211"/>
            <a:ext cx="867600" cy="868680"/>
          </a:xfrm>
          <a:prstGeom prst="ellipse">
            <a:avLst/>
          </a:prstGeom>
          <a:ln w="19050">
            <a:gradFill flip="none" rotWithShape="1">
              <a:gsLst>
                <a:gs pos="0">
                  <a:schemeClr val="bg2"/>
                </a:gs>
                <a:gs pos="100000">
                  <a:schemeClr val="accent1"/>
                </a:gs>
              </a:gsLst>
              <a:lin ang="0" scaled="1"/>
              <a:tileRect/>
            </a:gradFill>
          </a:ln>
        </p:spPr>
        <p:txBody>
          <a:bodyPr rtlCol="0" anchor="ctr" anchorCtr="0">
            <a:normAutofit/>
          </a:bodyPr>
          <a:lstStyle>
            <a:lvl1pPr marL="0" indent="0" algn="ctr">
              <a:buNone/>
              <a:defRPr sz="1200">
                <a:solidFill>
                  <a:schemeClr val="tx1">
                    <a:lumMod val="75000"/>
                    <a:lumOff val="25000"/>
                  </a:schemeClr>
                </a:solidFill>
              </a:defRPr>
            </a:lvl1pPr>
          </a:lstStyle>
          <a:p>
            <a:pPr rtl="0"/>
            <a:r>
              <a:rPr lang="es-ES" noProof="0"/>
              <a:t>Haga clic en el icono para agregar una imagen</a:t>
            </a:r>
          </a:p>
        </p:txBody>
      </p:sp>
      <p:sp>
        <p:nvSpPr>
          <p:cNvPr id="52" name="Marcador de posición de imagen 46">
            <a:extLst>
              <a:ext uri="{FF2B5EF4-FFF2-40B4-BE49-F238E27FC236}">
                <a16:creationId xmlns:a16="http://schemas.microsoft.com/office/drawing/2014/main" id="{DF75483C-CE05-4E90-8A93-D04244423927}"/>
              </a:ext>
            </a:extLst>
          </p:cNvPr>
          <p:cNvSpPr>
            <a:spLocks noGrp="1"/>
          </p:cNvSpPr>
          <p:nvPr>
            <p:ph type="pic" sz="quarter" idx="32"/>
          </p:nvPr>
        </p:nvSpPr>
        <p:spPr>
          <a:xfrm>
            <a:off x="8111854" y="3707211"/>
            <a:ext cx="867600" cy="868680"/>
          </a:xfrm>
          <a:prstGeom prst="ellipse">
            <a:avLst/>
          </a:prstGeom>
          <a:ln w="19050">
            <a:gradFill flip="none" rotWithShape="1">
              <a:gsLst>
                <a:gs pos="0">
                  <a:schemeClr val="bg2"/>
                </a:gs>
                <a:gs pos="100000">
                  <a:schemeClr val="accent1"/>
                </a:gs>
              </a:gsLst>
              <a:lin ang="0" scaled="1"/>
              <a:tileRect/>
            </a:gradFill>
          </a:ln>
        </p:spPr>
        <p:txBody>
          <a:bodyPr rtlCol="0" anchor="ctr" anchorCtr="0">
            <a:normAutofit/>
          </a:bodyPr>
          <a:lstStyle>
            <a:lvl1pPr marL="0" indent="0" algn="ctr">
              <a:buNone/>
              <a:defRPr sz="1200">
                <a:solidFill>
                  <a:schemeClr val="tx1">
                    <a:lumMod val="75000"/>
                    <a:lumOff val="25000"/>
                  </a:schemeClr>
                </a:solidFill>
              </a:defRPr>
            </a:lvl1pPr>
          </a:lstStyle>
          <a:p>
            <a:pPr rtl="0"/>
            <a:r>
              <a:rPr lang="es-ES" noProof="0"/>
              <a:t>Haga clic en el icono para agregar una imagen</a:t>
            </a:r>
          </a:p>
        </p:txBody>
      </p:sp>
    </p:spTree>
    <p:extLst>
      <p:ext uri="{BB962C8B-B14F-4D97-AF65-F5344CB8AC3E}">
        <p14:creationId xmlns:p14="http://schemas.microsoft.com/office/powerpoint/2010/main" val="32609610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_Información gener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6" name="Rectángulo 45">
            <a:extLst>
              <a:ext uri="{FF2B5EF4-FFF2-40B4-BE49-F238E27FC236}">
                <a16:creationId xmlns:a16="http://schemas.microsoft.com/office/drawing/2014/main" id="{70994831-EE46-4DEA-9077-4FEBBCD60EB3}"/>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7E45FD86-80D5-4520-8C38-1EDDAB179D77}"/>
              </a:ext>
            </a:extLst>
          </p:cNvPr>
          <p:cNvSpPr>
            <a:spLocks noGrp="1"/>
          </p:cNvSpPr>
          <p:nvPr>
            <p:ph type="title" hasCustomPrompt="1"/>
          </p:nvPr>
        </p:nvSpPr>
        <p:spPr>
          <a:xfrm>
            <a:off x="928800" y="607100"/>
            <a:ext cx="4737482" cy="697044"/>
          </a:xfrm>
        </p:spPr>
        <p:txBody>
          <a:bodyPr rtlCol="0" anchor="b">
            <a:noAutofit/>
          </a:bodyPr>
          <a:lstStyle>
            <a:lvl1pPr>
              <a:defRPr lang="en-US" sz="4000" b="1" kern="1200" dirty="0">
                <a:solidFill>
                  <a:schemeClr val="bg1"/>
                </a:solidFill>
                <a:latin typeface="+mj-lt"/>
                <a:ea typeface="+mj-ea"/>
                <a:cs typeface="+mj-cs"/>
              </a:defRPr>
            </a:lvl1pPr>
          </a:lstStyle>
          <a:p>
            <a:pPr rtl="0"/>
            <a:r>
              <a:rPr lang="es-ES" noProof="0"/>
              <a:t>DIAPOSITIVA DE INFORMACIÓN GENERAL</a:t>
            </a:r>
          </a:p>
        </p:txBody>
      </p:sp>
      <p:sp>
        <p:nvSpPr>
          <p:cNvPr id="4" name="Marcador de texto 3">
            <a:extLst>
              <a:ext uri="{FF2B5EF4-FFF2-40B4-BE49-F238E27FC236}">
                <a16:creationId xmlns:a16="http://schemas.microsoft.com/office/drawing/2014/main" id="{28B7C16C-60B5-44CB-B3D5-09EA7F61FE42}"/>
              </a:ext>
            </a:extLst>
          </p:cNvPr>
          <p:cNvSpPr>
            <a:spLocks noGrp="1"/>
          </p:cNvSpPr>
          <p:nvPr>
            <p:ph type="body" sz="half" idx="2" hasCustomPrompt="1"/>
          </p:nvPr>
        </p:nvSpPr>
        <p:spPr>
          <a:xfrm>
            <a:off x="928801" y="2635589"/>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1</a:t>
            </a:r>
          </a:p>
        </p:txBody>
      </p:sp>
      <p:sp>
        <p:nvSpPr>
          <p:cNvPr id="5" name="Marcador de fecha 4">
            <a:extLst>
              <a:ext uri="{FF2B5EF4-FFF2-40B4-BE49-F238E27FC236}">
                <a16:creationId xmlns:a16="http://schemas.microsoft.com/office/drawing/2014/main" id="{0B4BC91B-2A3F-445A-9C91-9BF7826133E6}"/>
              </a:ext>
            </a:extLst>
          </p:cNvPr>
          <p:cNvSpPr>
            <a:spLocks noGrp="1"/>
          </p:cNvSpPr>
          <p:nvPr>
            <p:ph type="dt" sz="half" idx="10"/>
          </p:nvPr>
        </p:nvSpPr>
        <p:spPr/>
        <p:txBody>
          <a:bodyPr rtlCol="0"/>
          <a:lstStyle/>
          <a:p>
            <a:pPr rtl="0"/>
            <a:fld id="{93687445-EAF3-47B7-9297-EB0215E6E740}" type="datetime1">
              <a:rPr lang="es-ES" noProof="0" smtClean="0"/>
              <a:t>23/04/2023</a:t>
            </a:fld>
            <a:endParaRPr lang="es-ES" noProof="0"/>
          </a:p>
        </p:txBody>
      </p:sp>
      <p:sp>
        <p:nvSpPr>
          <p:cNvPr id="6" name="Marcador de pie de página 5">
            <a:extLst>
              <a:ext uri="{FF2B5EF4-FFF2-40B4-BE49-F238E27FC236}">
                <a16:creationId xmlns:a16="http://schemas.microsoft.com/office/drawing/2014/main" id="{FBF24CAE-7220-4370-B793-B9D4AA1A3A55}"/>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7" name="Marcador de número de diapositiva 6">
            <a:extLst>
              <a:ext uri="{FF2B5EF4-FFF2-40B4-BE49-F238E27FC236}">
                <a16:creationId xmlns:a16="http://schemas.microsoft.com/office/drawing/2014/main" id="{32DF5915-4FF1-41EB-9C2F-1918DA858BB2}"/>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10" name="Rectángulo 9">
            <a:extLst>
              <a:ext uri="{FF2B5EF4-FFF2-40B4-BE49-F238E27FC236}">
                <a16:creationId xmlns:a16="http://schemas.microsoft.com/office/drawing/2014/main" id="{663C2BC3-19D8-497A-B742-E2E5155DEA2E}"/>
              </a:ext>
            </a:extLst>
          </p:cNvPr>
          <p:cNvSpPr/>
          <p:nvPr userDrawn="1"/>
        </p:nvSpPr>
        <p:spPr>
          <a:xfrm>
            <a:off x="687289" y="244444"/>
            <a:ext cx="72000" cy="9075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35" name="Marcador de texto 3">
            <a:extLst>
              <a:ext uri="{FF2B5EF4-FFF2-40B4-BE49-F238E27FC236}">
                <a16:creationId xmlns:a16="http://schemas.microsoft.com/office/drawing/2014/main" id="{2BBCA2FF-2B83-4966-811C-E9FEEB77CBE4}"/>
              </a:ext>
            </a:extLst>
          </p:cNvPr>
          <p:cNvSpPr>
            <a:spLocks noGrp="1"/>
          </p:cNvSpPr>
          <p:nvPr>
            <p:ph type="body" sz="half" idx="16" hasCustomPrompt="1"/>
          </p:nvPr>
        </p:nvSpPr>
        <p:spPr>
          <a:xfrm>
            <a:off x="4467663" y="2635589"/>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2</a:t>
            </a:r>
          </a:p>
        </p:txBody>
      </p:sp>
      <p:sp>
        <p:nvSpPr>
          <p:cNvPr id="36" name="Marcador de texto 3">
            <a:extLst>
              <a:ext uri="{FF2B5EF4-FFF2-40B4-BE49-F238E27FC236}">
                <a16:creationId xmlns:a16="http://schemas.microsoft.com/office/drawing/2014/main" id="{663E6488-61FD-4194-B014-22CF5050C2C7}"/>
              </a:ext>
            </a:extLst>
          </p:cNvPr>
          <p:cNvSpPr>
            <a:spLocks noGrp="1"/>
          </p:cNvSpPr>
          <p:nvPr>
            <p:ph type="body" sz="half" idx="17" hasCustomPrompt="1"/>
          </p:nvPr>
        </p:nvSpPr>
        <p:spPr>
          <a:xfrm>
            <a:off x="8006525" y="2635589"/>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3</a:t>
            </a:r>
          </a:p>
        </p:txBody>
      </p:sp>
      <p:sp>
        <p:nvSpPr>
          <p:cNvPr id="37" name="Marcador de texto 3">
            <a:extLst>
              <a:ext uri="{FF2B5EF4-FFF2-40B4-BE49-F238E27FC236}">
                <a16:creationId xmlns:a16="http://schemas.microsoft.com/office/drawing/2014/main" id="{76A0643E-8E5C-4070-97FD-974351B1D00C}"/>
              </a:ext>
            </a:extLst>
          </p:cNvPr>
          <p:cNvSpPr>
            <a:spLocks noGrp="1"/>
          </p:cNvSpPr>
          <p:nvPr>
            <p:ph type="body" sz="half" idx="18" hasCustomPrompt="1"/>
          </p:nvPr>
        </p:nvSpPr>
        <p:spPr>
          <a:xfrm>
            <a:off x="928801" y="4746794"/>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4</a:t>
            </a:r>
          </a:p>
        </p:txBody>
      </p:sp>
      <p:sp>
        <p:nvSpPr>
          <p:cNvPr id="38" name="Marcador de texto 3">
            <a:extLst>
              <a:ext uri="{FF2B5EF4-FFF2-40B4-BE49-F238E27FC236}">
                <a16:creationId xmlns:a16="http://schemas.microsoft.com/office/drawing/2014/main" id="{A4ECC130-379C-4A4E-AAC7-D84522D434E2}"/>
              </a:ext>
            </a:extLst>
          </p:cNvPr>
          <p:cNvSpPr>
            <a:spLocks noGrp="1"/>
          </p:cNvSpPr>
          <p:nvPr>
            <p:ph type="body" sz="half" idx="19" hasCustomPrompt="1"/>
          </p:nvPr>
        </p:nvSpPr>
        <p:spPr>
          <a:xfrm>
            <a:off x="4467663" y="4746794"/>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5</a:t>
            </a:r>
          </a:p>
        </p:txBody>
      </p:sp>
      <p:sp>
        <p:nvSpPr>
          <p:cNvPr id="39" name="Marcador de texto 3">
            <a:extLst>
              <a:ext uri="{FF2B5EF4-FFF2-40B4-BE49-F238E27FC236}">
                <a16:creationId xmlns:a16="http://schemas.microsoft.com/office/drawing/2014/main" id="{C8C2920A-FB6F-4697-8CDD-0896EC262719}"/>
              </a:ext>
            </a:extLst>
          </p:cNvPr>
          <p:cNvSpPr>
            <a:spLocks noGrp="1"/>
          </p:cNvSpPr>
          <p:nvPr>
            <p:ph type="body" sz="half" idx="20" hasCustomPrompt="1"/>
          </p:nvPr>
        </p:nvSpPr>
        <p:spPr>
          <a:xfrm>
            <a:off x="8006525" y="4746794"/>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6</a:t>
            </a:r>
          </a:p>
        </p:txBody>
      </p:sp>
      <p:sp>
        <p:nvSpPr>
          <p:cNvPr id="40" name="Marcador de texto 3">
            <a:extLst>
              <a:ext uri="{FF2B5EF4-FFF2-40B4-BE49-F238E27FC236}">
                <a16:creationId xmlns:a16="http://schemas.microsoft.com/office/drawing/2014/main" id="{F84CD40D-D65C-419A-B22F-5633C9254F52}"/>
              </a:ext>
            </a:extLst>
          </p:cNvPr>
          <p:cNvSpPr>
            <a:spLocks noGrp="1"/>
          </p:cNvSpPr>
          <p:nvPr>
            <p:ph type="body" sz="half" idx="21"/>
          </p:nvPr>
        </p:nvSpPr>
        <p:spPr>
          <a:xfrm>
            <a:off x="928801" y="3059153"/>
            <a:ext cx="3256674" cy="499493"/>
          </a:xfrm>
        </p:spPr>
        <p:txBody>
          <a:bodyPr rtlCol="0">
            <a:normAutofit/>
          </a:bodyPr>
          <a:lstStyle>
            <a:lvl1pPr marL="0" indent="0">
              <a:buNone/>
              <a:defRPr lang="en-US" sz="1600" i="0" kern="120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1" name="Marcador de posición de texto 3">
            <a:extLst>
              <a:ext uri="{FF2B5EF4-FFF2-40B4-BE49-F238E27FC236}">
                <a16:creationId xmlns:a16="http://schemas.microsoft.com/office/drawing/2014/main" id="{4902ECF4-C668-49EA-AD7B-E0B3332DE48A}"/>
              </a:ext>
            </a:extLst>
          </p:cNvPr>
          <p:cNvSpPr>
            <a:spLocks noGrp="1"/>
          </p:cNvSpPr>
          <p:nvPr>
            <p:ph type="body" sz="half" idx="22"/>
          </p:nvPr>
        </p:nvSpPr>
        <p:spPr>
          <a:xfrm>
            <a:off x="4467663" y="3059153"/>
            <a:ext cx="3256674" cy="499493"/>
          </a:xfrm>
        </p:spPr>
        <p:txBody>
          <a:bodyPr rtlCol="0">
            <a:normAutofit/>
          </a:bodyPr>
          <a:lstStyle>
            <a:lvl1pPr marL="0" indent="0">
              <a:buNone/>
              <a:defRPr lang="en-US" sz="1600" i="0" kern="120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2" name="Marcador de posición de texto 3">
            <a:extLst>
              <a:ext uri="{FF2B5EF4-FFF2-40B4-BE49-F238E27FC236}">
                <a16:creationId xmlns:a16="http://schemas.microsoft.com/office/drawing/2014/main" id="{648A6F22-3F59-4E0F-BAE5-9B7E0D16D33F}"/>
              </a:ext>
            </a:extLst>
          </p:cNvPr>
          <p:cNvSpPr>
            <a:spLocks noGrp="1"/>
          </p:cNvSpPr>
          <p:nvPr>
            <p:ph type="body" sz="half" idx="23"/>
          </p:nvPr>
        </p:nvSpPr>
        <p:spPr>
          <a:xfrm>
            <a:off x="8006525" y="3059153"/>
            <a:ext cx="3256674" cy="499493"/>
          </a:xfrm>
        </p:spPr>
        <p:txBody>
          <a:bodyPr rtlCol="0">
            <a:normAutofit/>
          </a:bodyPr>
          <a:lstStyle>
            <a:lvl1pPr marL="0" indent="0">
              <a:buNone/>
              <a:defRPr lang="en-US" sz="1600" i="0" kern="120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3" name="Marcador de texto 3">
            <a:extLst>
              <a:ext uri="{FF2B5EF4-FFF2-40B4-BE49-F238E27FC236}">
                <a16:creationId xmlns:a16="http://schemas.microsoft.com/office/drawing/2014/main" id="{5689CAE6-6963-412E-9DAD-B7B5AFC41DCF}"/>
              </a:ext>
            </a:extLst>
          </p:cNvPr>
          <p:cNvSpPr>
            <a:spLocks noGrp="1"/>
          </p:cNvSpPr>
          <p:nvPr>
            <p:ph type="body" sz="half" idx="24"/>
          </p:nvPr>
        </p:nvSpPr>
        <p:spPr>
          <a:xfrm>
            <a:off x="928801" y="5170358"/>
            <a:ext cx="3256674" cy="499493"/>
          </a:xfrm>
        </p:spPr>
        <p:txBody>
          <a:bodyPr rtlCol="0">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4" name="Marcador de posición de texto 3">
            <a:extLst>
              <a:ext uri="{FF2B5EF4-FFF2-40B4-BE49-F238E27FC236}">
                <a16:creationId xmlns:a16="http://schemas.microsoft.com/office/drawing/2014/main" id="{98D9757D-1411-42F4-AABD-CC173E4A038B}"/>
              </a:ext>
            </a:extLst>
          </p:cNvPr>
          <p:cNvSpPr>
            <a:spLocks noGrp="1"/>
          </p:cNvSpPr>
          <p:nvPr>
            <p:ph type="body" sz="half" idx="25"/>
          </p:nvPr>
        </p:nvSpPr>
        <p:spPr>
          <a:xfrm>
            <a:off x="4467663" y="5170358"/>
            <a:ext cx="3256674" cy="499493"/>
          </a:xfrm>
        </p:spPr>
        <p:txBody>
          <a:bodyPr rtlCol="0">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5" name="Marcador de texto 3">
            <a:extLst>
              <a:ext uri="{FF2B5EF4-FFF2-40B4-BE49-F238E27FC236}">
                <a16:creationId xmlns:a16="http://schemas.microsoft.com/office/drawing/2014/main" id="{0590AA6E-50BC-4492-8B87-7D8D4A8A5E76}"/>
              </a:ext>
            </a:extLst>
          </p:cNvPr>
          <p:cNvSpPr>
            <a:spLocks noGrp="1"/>
          </p:cNvSpPr>
          <p:nvPr>
            <p:ph type="body" sz="half" idx="26"/>
          </p:nvPr>
        </p:nvSpPr>
        <p:spPr>
          <a:xfrm>
            <a:off x="8006525" y="5170358"/>
            <a:ext cx="3256674" cy="499493"/>
          </a:xfrm>
        </p:spPr>
        <p:txBody>
          <a:bodyPr rtlCol="0">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7" name="Marcador de posición de imagen 46">
            <a:extLst>
              <a:ext uri="{FF2B5EF4-FFF2-40B4-BE49-F238E27FC236}">
                <a16:creationId xmlns:a16="http://schemas.microsoft.com/office/drawing/2014/main" id="{64786CCE-CCCC-4B2D-890D-9D719713DB79}"/>
              </a:ext>
            </a:extLst>
          </p:cNvPr>
          <p:cNvSpPr>
            <a:spLocks noGrp="1"/>
          </p:cNvSpPr>
          <p:nvPr>
            <p:ph type="pic" sz="quarter" idx="27"/>
          </p:nvPr>
        </p:nvSpPr>
        <p:spPr>
          <a:xfrm>
            <a:off x="1041234" y="1757980"/>
            <a:ext cx="867600" cy="868680"/>
          </a:xfrm>
          <a:prstGeom prst="ellipse">
            <a:avLst/>
          </a:prstGeom>
          <a:ln w="19050">
            <a:solidFill>
              <a:schemeClr val="tx2"/>
            </a:solid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48" name="Marcador de posición de imagen 46">
            <a:extLst>
              <a:ext uri="{FF2B5EF4-FFF2-40B4-BE49-F238E27FC236}">
                <a16:creationId xmlns:a16="http://schemas.microsoft.com/office/drawing/2014/main" id="{EB08972C-68CE-41CC-9351-3DD741E53936}"/>
              </a:ext>
            </a:extLst>
          </p:cNvPr>
          <p:cNvSpPr>
            <a:spLocks noGrp="1"/>
          </p:cNvSpPr>
          <p:nvPr>
            <p:ph type="pic" sz="quarter" idx="28"/>
          </p:nvPr>
        </p:nvSpPr>
        <p:spPr>
          <a:xfrm>
            <a:off x="4576544" y="1757980"/>
            <a:ext cx="867600" cy="868680"/>
          </a:xfrm>
          <a:prstGeom prst="ellipse">
            <a:avLst/>
          </a:prstGeom>
          <a:ln w="19050">
            <a:solidFill>
              <a:schemeClr val="tx2"/>
            </a:solid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49" name="Marcador de posición de imagen 46">
            <a:extLst>
              <a:ext uri="{FF2B5EF4-FFF2-40B4-BE49-F238E27FC236}">
                <a16:creationId xmlns:a16="http://schemas.microsoft.com/office/drawing/2014/main" id="{6347D157-8108-4656-88F3-59B693C47F9B}"/>
              </a:ext>
            </a:extLst>
          </p:cNvPr>
          <p:cNvSpPr>
            <a:spLocks noGrp="1"/>
          </p:cNvSpPr>
          <p:nvPr>
            <p:ph type="pic" sz="quarter" idx="29"/>
          </p:nvPr>
        </p:nvSpPr>
        <p:spPr>
          <a:xfrm>
            <a:off x="8111854" y="1757980"/>
            <a:ext cx="867600" cy="868680"/>
          </a:xfrm>
          <a:prstGeom prst="ellipse">
            <a:avLst/>
          </a:prstGeom>
          <a:ln w="19050">
            <a:solidFill>
              <a:schemeClr val="tx2"/>
            </a:solid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50" name="Marcador de posición de imagen 46">
            <a:extLst>
              <a:ext uri="{FF2B5EF4-FFF2-40B4-BE49-F238E27FC236}">
                <a16:creationId xmlns:a16="http://schemas.microsoft.com/office/drawing/2014/main" id="{B4548244-F89A-4EA8-9DB4-056E45B2FDF5}"/>
              </a:ext>
            </a:extLst>
          </p:cNvPr>
          <p:cNvSpPr>
            <a:spLocks noGrp="1"/>
          </p:cNvSpPr>
          <p:nvPr>
            <p:ph type="pic" sz="quarter" idx="30"/>
          </p:nvPr>
        </p:nvSpPr>
        <p:spPr>
          <a:xfrm>
            <a:off x="1041234" y="3890091"/>
            <a:ext cx="867600" cy="868680"/>
          </a:xfrm>
          <a:prstGeom prst="ellipse">
            <a:avLst/>
          </a:prstGeom>
          <a:ln w="19050">
            <a:solidFill>
              <a:schemeClr val="tx2"/>
            </a:solid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51" name="Marcador de posición de imagen 46">
            <a:extLst>
              <a:ext uri="{FF2B5EF4-FFF2-40B4-BE49-F238E27FC236}">
                <a16:creationId xmlns:a16="http://schemas.microsoft.com/office/drawing/2014/main" id="{6B46EEEA-383D-42CD-ABFC-86BD330E07A0}"/>
              </a:ext>
            </a:extLst>
          </p:cNvPr>
          <p:cNvSpPr>
            <a:spLocks noGrp="1"/>
          </p:cNvSpPr>
          <p:nvPr>
            <p:ph type="pic" sz="quarter" idx="31"/>
          </p:nvPr>
        </p:nvSpPr>
        <p:spPr>
          <a:xfrm>
            <a:off x="4576544" y="3890091"/>
            <a:ext cx="867600" cy="868680"/>
          </a:xfrm>
          <a:prstGeom prst="ellipse">
            <a:avLst/>
          </a:prstGeom>
          <a:ln w="19050">
            <a:solidFill>
              <a:schemeClr val="tx2"/>
            </a:solid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52" name="Marcador de posición de imagen 46">
            <a:extLst>
              <a:ext uri="{FF2B5EF4-FFF2-40B4-BE49-F238E27FC236}">
                <a16:creationId xmlns:a16="http://schemas.microsoft.com/office/drawing/2014/main" id="{DF75483C-CE05-4E90-8A93-D04244423927}"/>
              </a:ext>
            </a:extLst>
          </p:cNvPr>
          <p:cNvSpPr>
            <a:spLocks noGrp="1"/>
          </p:cNvSpPr>
          <p:nvPr>
            <p:ph type="pic" sz="quarter" idx="32"/>
          </p:nvPr>
        </p:nvSpPr>
        <p:spPr>
          <a:xfrm>
            <a:off x="8111854" y="3890091"/>
            <a:ext cx="867600" cy="868680"/>
          </a:xfrm>
          <a:prstGeom prst="ellipse">
            <a:avLst/>
          </a:prstGeom>
          <a:ln w="19050">
            <a:solidFill>
              <a:schemeClr val="tx2"/>
            </a:solid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cxnSp>
        <p:nvCxnSpPr>
          <p:cNvPr id="57" name="Conector recto 56">
            <a:extLst>
              <a:ext uri="{FF2B5EF4-FFF2-40B4-BE49-F238E27FC236}">
                <a16:creationId xmlns:a16="http://schemas.microsoft.com/office/drawing/2014/main" id="{6EC8F712-6C02-43F3-8A0A-5DCA975E7C38}"/>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Conector recto 30">
            <a:extLst>
              <a:ext uri="{FF2B5EF4-FFF2-40B4-BE49-F238E27FC236}">
                <a16:creationId xmlns:a16="http://schemas.microsoft.com/office/drawing/2014/main" id="{18B62D71-4318-4C96-828A-D19FFBFA7BDA}"/>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32" name="Marcador de texto 15">
            <a:extLst>
              <a:ext uri="{FF2B5EF4-FFF2-40B4-BE49-F238E27FC236}">
                <a16:creationId xmlns:a16="http://schemas.microsoft.com/office/drawing/2014/main" id="{12E8DD1E-B3CA-4756-A792-B476AFA9AE24}"/>
              </a:ext>
            </a:extLst>
          </p:cNvPr>
          <p:cNvSpPr>
            <a:spLocks noGrp="1"/>
          </p:cNvSpPr>
          <p:nvPr>
            <p:ph type="body" sz="quarter" idx="15" hasCustomPrompt="1"/>
          </p:nvPr>
        </p:nvSpPr>
        <p:spPr>
          <a:xfrm>
            <a:off x="10832539"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34" name="Conector recto 33">
            <a:extLst>
              <a:ext uri="{FF2B5EF4-FFF2-40B4-BE49-F238E27FC236}">
                <a16:creationId xmlns:a16="http://schemas.microsoft.com/office/drawing/2014/main" id="{9603F760-AD2F-4611-99B6-58C4666AEBA1}"/>
              </a:ext>
            </a:extLst>
          </p:cNvPr>
          <p:cNvCxnSpPr>
            <a:cxnSpLocks/>
          </p:cNvCxnSpPr>
          <p:nvPr userDrawn="1"/>
        </p:nvCxnSpPr>
        <p:spPr>
          <a:xfrm>
            <a:off x="256374" y="6168360"/>
            <a:ext cx="1990437"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162182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Diapositiva de títu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ángulo 10">
            <a:extLst>
              <a:ext uri="{FF2B5EF4-FFF2-40B4-BE49-F238E27FC236}">
                <a16:creationId xmlns:a16="http://schemas.microsoft.com/office/drawing/2014/main" id="{7E6F6CA0-765E-484B-B9C2-16E6A4F4986D}"/>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2413986"/>
            <a:ext cx="7107331" cy="1838643"/>
          </a:xfrm>
        </p:spPr>
        <p:txBody>
          <a:bodyPr rtlCol="0" anchor="b">
            <a:normAutofit/>
          </a:bodyPr>
          <a:lstStyle>
            <a:lvl1pPr algn="l">
              <a:defRPr sz="5500" b="1">
                <a:solidFill>
                  <a:schemeClr val="bg1"/>
                </a:solidFill>
              </a:defRPr>
            </a:lvl1pPr>
          </a:lstStyle>
          <a:p>
            <a:pPr rtl="0"/>
            <a:r>
              <a:rPr lang="es-ES" noProof="0"/>
              <a:t>TÍTULO DE LA PRESENTACIÓN</a:t>
            </a:r>
          </a:p>
        </p:txBody>
      </p:sp>
      <p:sp>
        <p:nvSpPr>
          <p:cNvPr id="3" name="Subtítulo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4599498"/>
            <a:ext cx="7107331" cy="966857"/>
          </a:xfrm>
        </p:spPr>
        <p:txBody>
          <a:bodyPr rtlCol="0">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Lorem Ipsum</a:t>
            </a:r>
            <a:br>
              <a:rPr lang="es-ES" noProof="0"/>
            </a:br>
            <a:r>
              <a:rPr lang="es-ES" noProof="0"/>
              <a:t>Dolor</a:t>
            </a:r>
          </a:p>
        </p:txBody>
      </p:sp>
      <p:sp>
        <p:nvSpPr>
          <p:cNvPr id="4" name="Marcador de fecha 3">
            <a:extLst>
              <a:ext uri="{FF2B5EF4-FFF2-40B4-BE49-F238E27FC236}">
                <a16:creationId xmlns:a16="http://schemas.microsoft.com/office/drawing/2014/main" id="{3B887B92-5889-454A-83C8-E0DE513D8F3F}"/>
              </a:ext>
            </a:extLst>
          </p:cNvPr>
          <p:cNvSpPr>
            <a:spLocks noGrp="1"/>
          </p:cNvSpPr>
          <p:nvPr>
            <p:ph type="dt" sz="half" idx="10"/>
          </p:nvPr>
        </p:nvSpPr>
        <p:spPr/>
        <p:txBody>
          <a:bodyPr rtlCol="0"/>
          <a:lstStyle/>
          <a:p>
            <a:pPr rtl="0"/>
            <a:fld id="{BB7C73CB-49D9-4A2C-A50F-79F8059DEF77}" type="datetime1">
              <a:rPr lang="es-ES" noProof="0" smtClean="0"/>
              <a:t>23/04/2023</a:t>
            </a:fld>
            <a:endParaRPr lang="es-ES" noProof="0"/>
          </a:p>
        </p:txBody>
      </p:sp>
      <p:sp>
        <p:nvSpPr>
          <p:cNvPr id="5" name="Marcador de pie de página 4">
            <a:extLst>
              <a:ext uri="{FF2B5EF4-FFF2-40B4-BE49-F238E27FC236}">
                <a16:creationId xmlns:a16="http://schemas.microsoft.com/office/drawing/2014/main" id="{0C53F66A-C669-4D83-A278-F325DE22EAC3}"/>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6" name="Marcador de número de diapositiva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10" name="Rectángulo 9">
            <a:extLst>
              <a:ext uri="{FF2B5EF4-FFF2-40B4-BE49-F238E27FC236}">
                <a16:creationId xmlns:a16="http://schemas.microsoft.com/office/drawing/2014/main" id="{A0AFD9A3-66C4-4954-8678-720CFA24D244}"/>
              </a:ext>
            </a:extLst>
          </p:cNvPr>
          <p:cNvSpPr/>
          <p:nvPr userDrawn="1"/>
        </p:nvSpPr>
        <p:spPr>
          <a:xfrm>
            <a:off x="1379621" y="2740862"/>
            <a:ext cx="144000" cy="1289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2" name="Conector recto 11">
            <a:extLst>
              <a:ext uri="{FF2B5EF4-FFF2-40B4-BE49-F238E27FC236}">
                <a16:creationId xmlns:a16="http://schemas.microsoft.com/office/drawing/2014/main" id="{08240730-69E4-4798-8578-D648F7A2C4C9}"/>
              </a:ext>
            </a:extLst>
          </p:cNvPr>
          <p:cNvCxnSpPr/>
          <p:nvPr userDrawn="1"/>
        </p:nvCxnSpPr>
        <p:spPr>
          <a:xfrm>
            <a:off x="1957137" y="4444451"/>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Conector recto 13">
            <a:extLst>
              <a:ext uri="{FF2B5EF4-FFF2-40B4-BE49-F238E27FC236}">
                <a16:creationId xmlns:a16="http://schemas.microsoft.com/office/drawing/2014/main" id="{56E88EDA-C5A5-4C22-8CE4-5C7FDCF2E859}"/>
              </a:ext>
            </a:extLst>
          </p:cNvPr>
          <p:cNvCxnSpPr>
            <a:cxnSpLocks/>
          </p:cNvCxnSpPr>
          <p:nvPr userDrawn="1"/>
        </p:nvCxnSpPr>
        <p:spPr>
          <a:xfrm flipV="1">
            <a:off x="11077074" y="5622756"/>
            <a:ext cx="0" cy="984222"/>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Marcador de texto 14">
            <a:extLst>
              <a:ext uri="{FF2B5EF4-FFF2-40B4-BE49-F238E27FC236}">
                <a16:creationId xmlns:a16="http://schemas.microsoft.com/office/drawing/2014/main" id="{1B98974C-AC7A-4E66-AE1A-DBA5F1A1D054}"/>
              </a:ext>
            </a:extLst>
          </p:cNvPr>
          <p:cNvSpPr>
            <a:spLocks noGrp="1"/>
          </p:cNvSpPr>
          <p:nvPr>
            <p:ph type="body" sz="quarter" idx="13" hasCustomPrompt="1"/>
          </p:nvPr>
        </p:nvSpPr>
        <p:spPr>
          <a:xfrm>
            <a:off x="9416048" y="5532986"/>
            <a:ext cx="1460500" cy="481013"/>
          </a:xfrm>
        </p:spPr>
        <p:txBody>
          <a:bodyPr rtlCol="0"/>
          <a:lstStyle>
            <a:lvl1pPr marL="0" indent="0" algn="r">
              <a:buNone/>
              <a:defRPr lang="en-US" sz="3000" b="1" i="0" kern="1200" dirty="0">
                <a:solidFill>
                  <a:schemeClr val="tx2"/>
                </a:solidFill>
                <a:latin typeface="+mn-lt"/>
                <a:ea typeface="+mn-ea"/>
                <a:cs typeface="+mn-cs"/>
              </a:defRPr>
            </a:lvl1pPr>
          </a:lstStyle>
          <a:p>
            <a:pPr lvl="0" rtl="0"/>
            <a:r>
              <a:rPr lang="es-ES" noProof="0"/>
              <a:t>20XX</a:t>
            </a:r>
          </a:p>
        </p:txBody>
      </p:sp>
    </p:spTree>
    <p:extLst>
      <p:ext uri="{BB962C8B-B14F-4D97-AF65-F5344CB8AC3E}">
        <p14:creationId xmlns:p14="http://schemas.microsoft.com/office/powerpoint/2010/main" val="162517422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3_Información gener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6" name="Rectángulo 55">
            <a:extLst>
              <a:ext uri="{FF2B5EF4-FFF2-40B4-BE49-F238E27FC236}">
                <a16:creationId xmlns:a16="http://schemas.microsoft.com/office/drawing/2014/main" id="{68D5CEF0-7838-4E94-B0E2-6286757235DA}"/>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7E45FD86-80D5-4520-8C38-1EDDAB179D77}"/>
              </a:ext>
            </a:extLst>
          </p:cNvPr>
          <p:cNvSpPr>
            <a:spLocks noGrp="1"/>
          </p:cNvSpPr>
          <p:nvPr>
            <p:ph type="title" hasCustomPrompt="1"/>
          </p:nvPr>
        </p:nvSpPr>
        <p:spPr>
          <a:xfrm>
            <a:off x="1519350" y="645199"/>
            <a:ext cx="4737482" cy="1338841"/>
          </a:xfrm>
        </p:spPr>
        <p:txBody>
          <a:bodyPr rtlCol="0" anchor="b">
            <a:noAutofit/>
          </a:bodyPr>
          <a:lstStyle>
            <a:lvl1pPr>
              <a:defRPr lang="en-US" sz="4000" b="1" kern="1200" dirty="0">
                <a:solidFill>
                  <a:schemeClr val="bg1"/>
                </a:solidFill>
                <a:latin typeface="+mj-lt"/>
                <a:ea typeface="+mj-ea"/>
                <a:cs typeface="+mj-cs"/>
              </a:defRPr>
            </a:lvl1pPr>
          </a:lstStyle>
          <a:p>
            <a:pPr rtl="0"/>
            <a:r>
              <a:rPr lang="es-ES" noProof="0"/>
              <a:t>INFORMACIÓN GENERAL</a:t>
            </a:r>
            <a:br>
              <a:rPr lang="es-ES" noProof="0"/>
            </a:br>
            <a:r>
              <a:rPr lang="es-ES" noProof="0"/>
              <a:t>DIAPOSITIVA</a:t>
            </a:r>
          </a:p>
        </p:txBody>
      </p:sp>
      <p:sp>
        <p:nvSpPr>
          <p:cNvPr id="4" name="Marcador de texto 3">
            <a:extLst>
              <a:ext uri="{FF2B5EF4-FFF2-40B4-BE49-F238E27FC236}">
                <a16:creationId xmlns:a16="http://schemas.microsoft.com/office/drawing/2014/main" id="{28B7C16C-60B5-44CB-B3D5-09EA7F61FE42}"/>
              </a:ext>
            </a:extLst>
          </p:cNvPr>
          <p:cNvSpPr>
            <a:spLocks noGrp="1"/>
          </p:cNvSpPr>
          <p:nvPr>
            <p:ph type="body" sz="half" idx="2" hasCustomPrompt="1"/>
          </p:nvPr>
        </p:nvSpPr>
        <p:spPr>
          <a:xfrm>
            <a:off x="1386001" y="3092789"/>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1</a:t>
            </a:r>
          </a:p>
        </p:txBody>
      </p:sp>
      <p:sp>
        <p:nvSpPr>
          <p:cNvPr id="5" name="Marcador de fecha 4">
            <a:extLst>
              <a:ext uri="{FF2B5EF4-FFF2-40B4-BE49-F238E27FC236}">
                <a16:creationId xmlns:a16="http://schemas.microsoft.com/office/drawing/2014/main" id="{0B4BC91B-2A3F-445A-9C91-9BF7826133E6}"/>
              </a:ext>
            </a:extLst>
          </p:cNvPr>
          <p:cNvSpPr>
            <a:spLocks noGrp="1"/>
          </p:cNvSpPr>
          <p:nvPr>
            <p:ph type="dt" sz="half" idx="10"/>
          </p:nvPr>
        </p:nvSpPr>
        <p:spPr/>
        <p:txBody>
          <a:bodyPr rtlCol="0"/>
          <a:lstStyle/>
          <a:p>
            <a:pPr rtl="0"/>
            <a:fld id="{907B39A7-D170-45D9-AB8E-7A337084CD22}" type="datetime1">
              <a:rPr lang="es-ES" noProof="0" smtClean="0"/>
              <a:t>23/04/2023</a:t>
            </a:fld>
            <a:endParaRPr lang="es-ES" noProof="0"/>
          </a:p>
        </p:txBody>
      </p:sp>
      <p:sp>
        <p:nvSpPr>
          <p:cNvPr id="6" name="Marcador de pie de página 5">
            <a:extLst>
              <a:ext uri="{FF2B5EF4-FFF2-40B4-BE49-F238E27FC236}">
                <a16:creationId xmlns:a16="http://schemas.microsoft.com/office/drawing/2014/main" id="{FBF24CAE-7220-4370-B793-B9D4AA1A3A55}"/>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7" name="Marcador de número de diapositiva 6">
            <a:extLst>
              <a:ext uri="{FF2B5EF4-FFF2-40B4-BE49-F238E27FC236}">
                <a16:creationId xmlns:a16="http://schemas.microsoft.com/office/drawing/2014/main" id="{32DF5915-4FF1-41EB-9C2F-1918DA858BB2}"/>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cxnSp>
        <p:nvCxnSpPr>
          <p:cNvPr id="12" name="Conector recto 11">
            <a:extLst>
              <a:ext uri="{FF2B5EF4-FFF2-40B4-BE49-F238E27FC236}">
                <a16:creationId xmlns:a16="http://schemas.microsoft.com/office/drawing/2014/main" id="{78AD1AF6-056E-449E-ABB4-F42FCFF2154D}"/>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Marcador de texto 15">
            <a:extLst>
              <a:ext uri="{FF2B5EF4-FFF2-40B4-BE49-F238E27FC236}">
                <a16:creationId xmlns:a16="http://schemas.microsoft.com/office/drawing/2014/main" id="{B49EFE94-C72E-4FA8-9AE2-70BFB09FB2C1}"/>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4" name="Conector recto 13">
            <a:extLst>
              <a:ext uri="{FF2B5EF4-FFF2-40B4-BE49-F238E27FC236}">
                <a16:creationId xmlns:a16="http://schemas.microsoft.com/office/drawing/2014/main" id="{897F17BC-9B89-4B33-A693-1583A7EAEED0}"/>
              </a:ext>
            </a:extLst>
          </p:cNvPr>
          <p:cNvCxnSpPr>
            <a:cxnSpLocks/>
          </p:cNvCxnSpPr>
          <p:nvPr userDrawn="1"/>
        </p:nvCxnSpPr>
        <p:spPr>
          <a:xfrm>
            <a:off x="0" y="6168360"/>
            <a:ext cx="2268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Conector recto 14">
            <a:extLst>
              <a:ext uri="{FF2B5EF4-FFF2-40B4-BE49-F238E27FC236}">
                <a16:creationId xmlns:a16="http://schemas.microsoft.com/office/drawing/2014/main" id="{152FBCB0-43B1-4129-B190-2F32EAB36A71}"/>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Conector recto 30">
            <a:extLst>
              <a:ext uri="{FF2B5EF4-FFF2-40B4-BE49-F238E27FC236}">
                <a16:creationId xmlns:a16="http://schemas.microsoft.com/office/drawing/2014/main" id="{6AF92140-8242-4A51-9463-35E60CF48BE9}"/>
              </a:ext>
            </a:extLst>
          </p:cNvPr>
          <p:cNvCxnSpPr>
            <a:cxnSpLocks/>
          </p:cNvCxnSpPr>
          <p:nvPr userDrawn="1"/>
        </p:nvCxnSpPr>
        <p:spPr>
          <a:xfrm>
            <a:off x="11192400" y="802800"/>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32" name="Marcador de texto 15">
            <a:extLst>
              <a:ext uri="{FF2B5EF4-FFF2-40B4-BE49-F238E27FC236}">
                <a16:creationId xmlns:a16="http://schemas.microsoft.com/office/drawing/2014/main" id="{AC031692-3E92-4C7E-A067-5F49BD126705}"/>
              </a:ext>
            </a:extLst>
          </p:cNvPr>
          <p:cNvSpPr>
            <a:spLocks noGrp="1"/>
          </p:cNvSpPr>
          <p:nvPr>
            <p:ph type="body" sz="quarter" idx="15" hasCustomPrompt="1"/>
          </p:nvPr>
        </p:nvSpPr>
        <p:spPr>
          <a:xfrm>
            <a:off x="11084400" y="838800"/>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34" name="Conector recto 33">
            <a:extLst>
              <a:ext uri="{FF2B5EF4-FFF2-40B4-BE49-F238E27FC236}">
                <a16:creationId xmlns:a16="http://schemas.microsoft.com/office/drawing/2014/main" id="{48D84BA3-D783-472E-AB10-C96A8DE8D0DD}"/>
              </a:ext>
            </a:extLst>
          </p:cNvPr>
          <p:cNvCxnSpPr>
            <a:cxnSpLocks/>
          </p:cNvCxnSpPr>
          <p:nvPr userDrawn="1"/>
        </p:nvCxnSpPr>
        <p:spPr>
          <a:xfrm rot="16200000">
            <a:off x="11383200" y="6580800"/>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5" name="Marcador de texto 3">
            <a:extLst>
              <a:ext uri="{FF2B5EF4-FFF2-40B4-BE49-F238E27FC236}">
                <a16:creationId xmlns:a16="http://schemas.microsoft.com/office/drawing/2014/main" id="{2BBCA2FF-2B83-4966-811C-E9FEEB77CBE4}"/>
              </a:ext>
            </a:extLst>
          </p:cNvPr>
          <p:cNvSpPr>
            <a:spLocks noGrp="1"/>
          </p:cNvSpPr>
          <p:nvPr>
            <p:ph type="body" sz="half" idx="16" hasCustomPrompt="1"/>
          </p:nvPr>
        </p:nvSpPr>
        <p:spPr>
          <a:xfrm>
            <a:off x="4924863" y="3092789"/>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2</a:t>
            </a:r>
          </a:p>
        </p:txBody>
      </p:sp>
      <p:sp>
        <p:nvSpPr>
          <p:cNvPr id="36" name="Marcador de texto 3">
            <a:extLst>
              <a:ext uri="{FF2B5EF4-FFF2-40B4-BE49-F238E27FC236}">
                <a16:creationId xmlns:a16="http://schemas.microsoft.com/office/drawing/2014/main" id="{663E6488-61FD-4194-B014-22CF5050C2C7}"/>
              </a:ext>
            </a:extLst>
          </p:cNvPr>
          <p:cNvSpPr>
            <a:spLocks noGrp="1"/>
          </p:cNvSpPr>
          <p:nvPr>
            <p:ph type="body" sz="half" idx="17" hasCustomPrompt="1"/>
          </p:nvPr>
        </p:nvSpPr>
        <p:spPr>
          <a:xfrm>
            <a:off x="8463725" y="3092789"/>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3</a:t>
            </a:r>
          </a:p>
        </p:txBody>
      </p:sp>
      <p:sp>
        <p:nvSpPr>
          <p:cNvPr id="37" name="Marcador de texto 3">
            <a:extLst>
              <a:ext uri="{FF2B5EF4-FFF2-40B4-BE49-F238E27FC236}">
                <a16:creationId xmlns:a16="http://schemas.microsoft.com/office/drawing/2014/main" id="{76A0643E-8E5C-4070-97FD-974351B1D00C}"/>
              </a:ext>
            </a:extLst>
          </p:cNvPr>
          <p:cNvSpPr>
            <a:spLocks noGrp="1"/>
          </p:cNvSpPr>
          <p:nvPr>
            <p:ph type="body" sz="half" idx="18" hasCustomPrompt="1"/>
          </p:nvPr>
        </p:nvSpPr>
        <p:spPr>
          <a:xfrm>
            <a:off x="1386001" y="5203994"/>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4</a:t>
            </a:r>
          </a:p>
        </p:txBody>
      </p:sp>
      <p:sp>
        <p:nvSpPr>
          <p:cNvPr id="38" name="Marcador de texto 3">
            <a:extLst>
              <a:ext uri="{FF2B5EF4-FFF2-40B4-BE49-F238E27FC236}">
                <a16:creationId xmlns:a16="http://schemas.microsoft.com/office/drawing/2014/main" id="{A4ECC130-379C-4A4E-AAC7-D84522D434E2}"/>
              </a:ext>
            </a:extLst>
          </p:cNvPr>
          <p:cNvSpPr>
            <a:spLocks noGrp="1"/>
          </p:cNvSpPr>
          <p:nvPr>
            <p:ph type="body" sz="half" idx="19" hasCustomPrompt="1"/>
          </p:nvPr>
        </p:nvSpPr>
        <p:spPr>
          <a:xfrm>
            <a:off x="4924863" y="5203994"/>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5</a:t>
            </a:r>
          </a:p>
        </p:txBody>
      </p:sp>
      <p:sp>
        <p:nvSpPr>
          <p:cNvPr id="39" name="Marcador de texto 3">
            <a:extLst>
              <a:ext uri="{FF2B5EF4-FFF2-40B4-BE49-F238E27FC236}">
                <a16:creationId xmlns:a16="http://schemas.microsoft.com/office/drawing/2014/main" id="{C8C2920A-FB6F-4697-8CDD-0896EC262719}"/>
              </a:ext>
            </a:extLst>
          </p:cNvPr>
          <p:cNvSpPr>
            <a:spLocks noGrp="1"/>
          </p:cNvSpPr>
          <p:nvPr>
            <p:ph type="body" sz="half" idx="20" hasCustomPrompt="1"/>
          </p:nvPr>
        </p:nvSpPr>
        <p:spPr>
          <a:xfrm>
            <a:off x="8463725" y="5203994"/>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6</a:t>
            </a:r>
          </a:p>
        </p:txBody>
      </p:sp>
      <p:sp>
        <p:nvSpPr>
          <p:cNvPr id="40" name="Marcador de texto 3">
            <a:extLst>
              <a:ext uri="{FF2B5EF4-FFF2-40B4-BE49-F238E27FC236}">
                <a16:creationId xmlns:a16="http://schemas.microsoft.com/office/drawing/2014/main" id="{F84CD40D-D65C-419A-B22F-5633C9254F52}"/>
              </a:ext>
            </a:extLst>
          </p:cNvPr>
          <p:cNvSpPr>
            <a:spLocks noGrp="1"/>
          </p:cNvSpPr>
          <p:nvPr>
            <p:ph type="body" sz="half" idx="21"/>
          </p:nvPr>
        </p:nvSpPr>
        <p:spPr>
          <a:xfrm>
            <a:off x="1386001" y="3516353"/>
            <a:ext cx="3256674" cy="499493"/>
          </a:xfrm>
        </p:spPr>
        <p:txBody>
          <a:bodyPr rtlCol="0">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1" name="Marcador de posición de texto 3">
            <a:extLst>
              <a:ext uri="{FF2B5EF4-FFF2-40B4-BE49-F238E27FC236}">
                <a16:creationId xmlns:a16="http://schemas.microsoft.com/office/drawing/2014/main" id="{4902ECF4-C668-49EA-AD7B-E0B3332DE48A}"/>
              </a:ext>
            </a:extLst>
          </p:cNvPr>
          <p:cNvSpPr>
            <a:spLocks noGrp="1"/>
          </p:cNvSpPr>
          <p:nvPr>
            <p:ph type="body" sz="half" idx="22"/>
          </p:nvPr>
        </p:nvSpPr>
        <p:spPr>
          <a:xfrm>
            <a:off x="4924863" y="3516353"/>
            <a:ext cx="3256674" cy="499493"/>
          </a:xfrm>
        </p:spPr>
        <p:txBody>
          <a:bodyPr rtlCol="0">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2" name="Marcador de posición de texto 3">
            <a:extLst>
              <a:ext uri="{FF2B5EF4-FFF2-40B4-BE49-F238E27FC236}">
                <a16:creationId xmlns:a16="http://schemas.microsoft.com/office/drawing/2014/main" id="{648A6F22-3F59-4E0F-BAE5-9B7E0D16D33F}"/>
              </a:ext>
            </a:extLst>
          </p:cNvPr>
          <p:cNvSpPr>
            <a:spLocks noGrp="1"/>
          </p:cNvSpPr>
          <p:nvPr>
            <p:ph type="body" sz="half" idx="23"/>
          </p:nvPr>
        </p:nvSpPr>
        <p:spPr>
          <a:xfrm>
            <a:off x="8463725" y="3516353"/>
            <a:ext cx="3256674" cy="499493"/>
          </a:xfrm>
        </p:spPr>
        <p:txBody>
          <a:bodyPr rtlCol="0">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3" name="Marcador de texto 3">
            <a:extLst>
              <a:ext uri="{FF2B5EF4-FFF2-40B4-BE49-F238E27FC236}">
                <a16:creationId xmlns:a16="http://schemas.microsoft.com/office/drawing/2014/main" id="{5689CAE6-6963-412E-9DAD-B7B5AFC41DCF}"/>
              </a:ext>
            </a:extLst>
          </p:cNvPr>
          <p:cNvSpPr>
            <a:spLocks noGrp="1"/>
          </p:cNvSpPr>
          <p:nvPr>
            <p:ph type="body" sz="half" idx="24"/>
          </p:nvPr>
        </p:nvSpPr>
        <p:spPr>
          <a:xfrm>
            <a:off x="1386001" y="5627558"/>
            <a:ext cx="3256674" cy="499493"/>
          </a:xfrm>
        </p:spPr>
        <p:txBody>
          <a:bodyPr rtlCol="0">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4" name="Marcador de posición de texto 3">
            <a:extLst>
              <a:ext uri="{FF2B5EF4-FFF2-40B4-BE49-F238E27FC236}">
                <a16:creationId xmlns:a16="http://schemas.microsoft.com/office/drawing/2014/main" id="{98D9757D-1411-42F4-AABD-CC173E4A038B}"/>
              </a:ext>
            </a:extLst>
          </p:cNvPr>
          <p:cNvSpPr>
            <a:spLocks noGrp="1"/>
          </p:cNvSpPr>
          <p:nvPr>
            <p:ph type="body" sz="half" idx="25"/>
          </p:nvPr>
        </p:nvSpPr>
        <p:spPr>
          <a:xfrm>
            <a:off x="4924863" y="5627558"/>
            <a:ext cx="3256674" cy="499493"/>
          </a:xfrm>
        </p:spPr>
        <p:txBody>
          <a:bodyPr rtlCol="0">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5" name="Marcador de posición de texto 3">
            <a:extLst>
              <a:ext uri="{FF2B5EF4-FFF2-40B4-BE49-F238E27FC236}">
                <a16:creationId xmlns:a16="http://schemas.microsoft.com/office/drawing/2014/main" id="{0590AA6E-50BC-4492-8B87-7D8D4A8A5E76}"/>
              </a:ext>
            </a:extLst>
          </p:cNvPr>
          <p:cNvSpPr>
            <a:spLocks noGrp="1"/>
          </p:cNvSpPr>
          <p:nvPr>
            <p:ph type="body" sz="half" idx="26"/>
          </p:nvPr>
        </p:nvSpPr>
        <p:spPr>
          <a:xfrm>
            <a:off x="8463725" y="5627558"/>
            <a:ext cx="3256674" cy="499493"/>
          </a:xfrm>
        </p:spPr>
        <p:txBody>
          <a:bodyPr rtlCol="0">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7" name="Marcador de posición de imagen 46">
            <a:extLst>
              <a:ext uri="{FF2B5EF4-FFF2-40B4-BE49-F238E27FC236}">
                <a16:creationId xmlns:a16="http://schemas.microsoft.com/office/drawing/2014/main" id="{64786CCE-CCCC-4B2D-890D-9D719713DB79}"/>
              </a:ext>
            </a:extLst>
          </p:cNvPr>
          <p:cNvSpPr>
            <a:spLocks noGrp="1"/>
          </p:cNvSpPr>
          <p:nvPr>
            <p:ph type="pic" sz="quarter" idx="27"/>
          </p:nvPr>
        </p:nvSpPr>
        <p:spPr>
          <a:xfrm>
            <a:off x="1498434" y="2215180"/>
            <a:ext cx="867600" cy="868680"/>
          </a:xfrm>
          <a:prstGeom prst="ellipse">
            <a:avLst/>
          </a:prstGeom>
          <a:ln w="19050">
            <a:solidFill>
              <a:schemeClr val="tx2"/>
            </a:solid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48" name="Marcador de posición de imagen 46">
            <a:extLst>
              <a:ext uri="{FF2B5EF4-FFF2-40B4-BE49-F238E27FC236}">
                <a16:creationId xmlns:a16="http://schemas.microsoft.com/office/drawing/2014/main" id="{EB08972C-68CE-41CC-9351-3DD741E53936}"/>
              </a:ext>
            </a:extLst>
          </p:cNvPr>
          <p:cNvSpPr>
            <a:spLocks noGrp="1"/>
          </p:cNvSpPr>
          <p:nvPr>
            <p:ph type="pic" sz="quarter" idx="28"/>
          </p:nvPr>
        </p:nvSpPr>
        <p:spPr>
          <a:xfrm>
            <a:off x="5033744" y="2215180"/>
            <a:ext cx="867600" cy="868680"/>
          </a:xfrm>
          <a:prstGeom prst="ellipse">
            <a:avLst/>
          </a:prstGeom>
          <a:ln w="19050">
            <a:solidFill>
              <a:schemeClr val="tx2"/>
            </a:solid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49" name="Marcador de posición de imagen 46">
            <a:extLst>
              <a:ext uri="{FF2B5EF4-FFF2-40B4-BE49-F238E27FC236}">
                <a16:creationId xmlns:a16="http://schemas.microsoft.com/office/drawing/2014/main" id="{6347D157-8108-4656-88F3-59B693C47F9B}"/>
              </a:ext>
            </a:extLst>
          </p:cNvPr>
          <p:cNvSpPr>
            <a:spLocks noGrp="1"/>
          </p:cNvSpPr>
          <p:nvPr>
            <p:ph type="pic" sz="quarter" idx="29"/>
          </p:nvPr>
        </p:nvSpPr>
        <p:spPr>
          <a:xfrm>
            <a:off x="8569054" y="2215180"/>
            <a:ext cx="867600" cy="868680"/>
          </a:xfrm>
          <a:prstGeom prst="ellipse">
            <a:avLst/>
          </a:prstGeom>
          <a:ln w="19050">
            <a:solidFill>
              <a:schemeClr val="tx2"/>
            </a:solid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50" name="Marcador de posición de imagen 46">
            <a:extLst>
              <a:ext uri="{FF2B5EF4-FFF2-40B4-BE49-F238E27FC236}">
                <a16:creationId xmlns:a16="http://schemas.microsoft.com/office/drawing/2014/main" id="{B4548244-F89A-4EA8-9DB4-056E45B2FDF5}"/>
              </a:ext>
            </a:extLst>
          </p:cNvPr>
          <p:cNvSpPr>
            <a:spLocks noGrp="1"/>
          </p:cNvSpPr>
          <p:nvPr>
            <p:ph type="pic" sz="quarter" idx="30"/>
          </p:nvPr>
        </p:nvSpPr>
        <p:spPr>
          <a:xfrm>
            <a:off x="1498434" y="4347291"/>
            <a:ext cx="867600" cy="868680"/>
          </a:xfrm>
          <a:prstGeom prst="ellipse">
            <a:avLst/>
          </a:prstGeom>
          <a:ln w="19050">
            <a:solidFill>
              <a:schemeClr val="tx2"/>
            </a:solid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51" name="Marcador de posición de imagen 46">
            <a:extLst>
              <a:ext uri="{FF2B5EF4-FFF2-40B4-BE49-F238E27FC236}">
                <a16:creationId xmlns:a16="http://schemas.microsoft.com/office/drawing/2014/main" id="{6B46EEEA-383D-42CD-ABFC-86BD330E07A0}"/>
              </a:ext>
            </a:extLst>
          </p:cNvPr>
          <p:cNvSpPr>
            <a:spLocks noGrp="1"/>
          </p:cNvSpPr>
          <p:nvPr>
            <p:ph type="pic" sz="quarter" idx="31"/>
          </p:nvPr>
        </p:nvSpPr>
        <p:spPr>
          <a:xfrm>
            <a:off x="5033744" y="4347291"/>
            <a:ext cx="867600" cy="868680"/>
          </a:xfrm>
          <a:prstGeom prst="ellipse">
            <a:avLst/>
          </a:prstGeom>
          <a:ln w="19050">
            <a:solidFill>
              <a:schemeClr val="tx2"/>
            </a:solid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52" name="Marcador de posición de imagen 46">
            <a:extLst>
              <a:ext uri="{FF2B5EF4-FFF2-40B4-BE49-F238E27FC236}">
                <a16:creationId xmlns:a16="http://schemas.microsoft.com/office/drawing/2014/main" id="{DF75483C-CE05-4E90-8A93-D04244423927}"/>
              </a:ext>
            </a:extLst>
          </p:cNvPr>
          <p:cNvSpPr>
            <a:spLocks noGrp="1"/>
          </p:cNvSpPr>
          <p:nvPr>
            <p:ph type="pic" sz="quarter" idx="32"/>
          </p:nvPr>
        </p:nvSpPr>
        <p:spPr>
          <a:xfrm>
            <a:off x="8569054" y="4347291"/>
            <a:ext cx="867600" cy="868680"/>
          </a:xfrm>
          <a:prstGeom prst="ellipse">
            <a:avLst/>
          </a:prstGeom>
          <a:ln w="19050">
            <a:solidFill>
              <a:schemeClr val="tx2"/>
            </a:solid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54" name="Rectángulo 53">
            <a:extLst>
              <a:ext uri="{FF2B5EF4-FFF2-40B4-BE49-F238E27FC236}">
                <a16:creationId xmlns:a16="http://schemas.microsoft.com/office/drawing/2014/main" id="{1C2768A5-0309-41B3-94FB-AA3A2FCB638E}"/>
              </a:ext>
            </a:extLst>
          </p:cNvPr>
          <p:cNvSpPr/>
          <p:nvPr userDrawn="1"/>
        </p:nvSpPr>
        <p:spPr>
          <a:xfrm>
            <a:off x="1285167" y="871728"/>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Tree>
    <p:extLst>
      <p:ext uri="{BB962C8B-B14F-4D97-AF65-F5344CB8AC3E}">
        <p14:creationId xmlns:p14="http://schemas.microsoft.com/office/powerpoint/2010/main" val="327354528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4_Información gener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6" name="Rectángulo 55">
            <a:extLst>
              <a:ext uri="{FF2B5EF4-FFF2-40B4-BE49-F238E27FC236}">
                <a16:creationId xmlns:a16="http://schemas.microsoft.com/office/drawing/2014/main" id="{68D5CEF0-7838-4E94-B0E2-6286757235DA}"/>
              </a:ext>
            </a:extLst>
          </p:cNvPr>
          <p:cNvSpPr/>
          <p:nvPr userDrawn="1"/>
        </p:nvSpPr>
        <p:spPr>
          <a:xfrm>
            <a:off x="4724400" y="0"/>
            <a:ext cx="74676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7E45FD86-80D5-4520-8C38-1EDDAB179D77}"/>
              </a:ext>
            </a:extLst>
          </p:cNvPr>
          <p:cNvSpPr>
            <a:spLocks noGrp="1"/>
          </p:cNvSpPr>
          <p:nvPr>
            <p:ph type="title" hasCustomPrompt="1"/>
          </p:nvPr>
        </p:nvSpPr>
        <p:spPr>
          <a:xfrm>
            <a:off x="1519350" y="645199"/>
            <a:ext cx="4737482" cy="1338841"/>
          </a:xfrm>
        </p:spPr>
        <p:txBody>
          <a:bodyPr rtlCol="0" anchor="b">
            <a:noAutofit/>
          </a:bodyPr>
          <a:lstStyle>
            <a:lvl1pPr>
              <a:defRPr lang="en-US" sz="4000" b="1" kern="1200" dirty="0">
                <a:gradFill>
                  <a:gsLst>
                    <a:gs pos="0">
                      <a:schemeClr val="bg2"/>
                    </a:gs>
                    <a:gs pos="100000">
                      <a:schemeClr val="accent1"/>
                    </a:gs>
                  </a:gsLst>
                  <a:lin ang="0" scaled="1"/>
                </a:gradFill>
                <a:latin typeface="+mj-lt"/>
                <a:ea typeface="+mj-ea"/>
                <a:cs typeface="+mj-cs"/>
              </a:defRPr>
            </a:lvl1pPr>
          </a:lstStyle>
          <a:p>
            <a:pPr rtl="0"/>
            <a:r>
              <a:rPr lang="es-ES" noProof="0"/>
              <a:t>INFORMACIÓN GENERAL</a:t>
            </a:r>
            <a:br>
              <a:rPr lang="es-ES" noProof="0"/>
            </a:br>
            <a:r>
              <a:rPr lang="es-ES" noProof="0"/>
              <a:t>DIAPOSITIVA</a:t>
            </a:r>
          </a:p>
        </p:txBody>
      </p:sp>
      <p:sp>
        <p:nvSpPr>
          <p:cNvPr id="4" name="Marcador de texto 3">
            <a:extLst>
              <a:ext uri="{FF2B5EF4-FFF2-40B4-BE49-F238E27FC236}">
                <a16:creationId xmlns:a16="http://schemas.microsoft.com/office/drawing/2014/main" id="{28B7C16C-60B5-44CB-B3D5-09EA7F61FE42}"/>
              </a:ext>
            </a:extLst>
          </p:cNvPr>
          <p:cNvSpPr>
            <a:spLocks noGrp="1"/>
          </p:cNvSpPr>
          <p:nvPr>
            <p:ph type="body" sz="half" idx="2" hasCustomPrompt="1"/>
          </p:nvPr>
        </p:nvSpPr>
        <p:spPr>
          <a:xfrm>
            <a:off x="1386001" y="3092789"/>
            <a:ext cx="3256674" cy="499493"/>
          </a:xfrm>
        </p:spPr>
        <p:txBody>
          <a:bodyPr rtlCol="0">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1</a:t>
            </a:r>
          </a:p>
        </p:txBody>
      </p:sp>
      <p:sp>
        <p:nvSpPr>
          <p:cNvPr id="5" name="Marcador de fecha 4">
            <a:extLst>
              <a:ext uri="{FF2B5EF4-FFF2-40B4-BE49-F238E27FC236}">
                <a16:creationId xmlns:a16="http://schemas.microsoft.com/office/drawing/2014/main" id="{0B4BC91B-2A3F-445A-9C91-9BF7826133E6}"/>
              </a:ext>
            </a:extLst>
          </p:cNvPr>
          <p:cNvSpPr>
            <a:spLocks noGrp="1"/>
          </p:cNvSpPr>
          <p:nvPr>
            <p:ph type="dt" sz="half" idx="10"/>
          </p:nvPr>
        </p:nvSpPr>
        <p:spPr/>
        <p:txBody>
          <a:bodyPr rtlCol="0"/>
          <a:lstStyle/>
          <a:p>
            <a:pPr rtl="0"/>
            <a:fld id="{2B2299B2-487A-4456-B6A8-FBED8A5D2443}" type="datetime1">
              <a:rPr lang="es-ES" noProof="0" smtClean="0"/>
              <a:t>23/04/2023</a:t>
            </a:fld>
            <a:endParaRPr lang="es-ES" noProof="0"/>
          </a:p>
        </p:txBody>
      </p:sp>
      <p:sp>
        <p:nvSpPr>
          <p:cNvPr id="6" name="Marcador de pie de página 5">
            <a:extLst>
              <a:ext uri="{FF2B5EF4-FFF2-40B4-BE49-F238E27FC236}">
                <a16:creationId xmlns:a16="http://schemas.microsoft.com/office/drawing/2014/main" id="{FBF24CAE-7220-4370-B793-B9D4AA1A3A55}"/>
              </a:ext>
            </a:extLst>
          </p:cNvPr>
          <p:cNvSpPr>
            <a:spLocks noGrp="1"/>
          </p:cNvSpPr>
          <p:nvPr>
            <p:ph type="ftr" sz="quarter" idx="11"/>
          </p:nvPr>
        </p:nvSpPr>
        <p:spPr/>
        <p:txBody>
          <a:bodyPr rtlCol="0"/>
          <a:lstStyle>
            <a:lvl1pPr>
              <a:defRPr>
                <a:solidFill>
                  <a:schemeClr val="accent1"/>
                </a:solidFill>
              </a:defRPr>
            </a:lvl1pPr>
          </a:lstStyle>
          <a:p>
            <a:pPr rtl="0"/>
            <a:r>
              <a:rPr lang="es-ES" noProof="0"/>
              <a:t>Grado en Ingeniería Informática especialidad Ingeniería del Software </a:t>
            </a:r>
          </a:p>
        </p:txBody>
      </p:sp>
      <p:sp>
        <p:nvSpPr>
          <p:cNvPr id="7" name="Marcador de número de diapositiva 6">
            <a:extLst>
              <a:ext uri="{FF2B5EF4-FFF2-40B4-BE49-F238E27FC236}">
                <a16:creationId xmlns:a16="http://schemas.microsoft.com/office/drawing/2014/main" id="{32DF5915-4FF1-41EB-9C2F-1918DA858BB2}"/>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cxnSp>
        <p:nvCxnSpPr>
          <p:cNvPr id="12" name="Conector recto 11">
            <a:extLst>
              <a:ext uri="{FF2B5EF4-FFF2-40B4-BE49-F238E27FC236}">
                <a16:creationId xmlns:a16="http://schemas.microsoft.com/office/drawing/2014/main" id="{78AD1AF6-056E-449E-ABB4-F42FCFF2154D}"/>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Marcador de texto 15">
            <a:extLst>
              <a:ext uri="{FF2B5EF4-FFF2-40B4-BE49-F238E27FC236}">
                <a16:creationId xmlns:a16="http://schemas.microsoft.com/office/drawing/2014/main" id="{B49EFE94-C72E-4FA8-9AE2-70BFB09FB2C1}"/>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4" name="Conector recto 13">
            <a:extLst>
              <a:ext uri="{FF2B5EF4-FFF2-40B4-BE49-F238E27FC236}">
                <a16:creationId xmlns:a16="http://schemas.microsoft.com/office/drawing/2014/main" id="{897F17BC-9B89-4B33-A693-1583A7EAEED0}"/>
              </a:ext>
            </a:extLst>
          </p:cNvPr>
          <p:cNvCxnSpPr>
            <a:cxnSpLocks/>
          </p:cNvCxnSpPr>
          <p:nvPr userDrawn="1"/>
        </p:nvCxnSpPr>
        <p:spPr>
          <a:xfrm>
            <a:off x="0" y="6168360"/>
            <a:ext cx="22680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Conector recto 14">
            <a:extLst>
              <a:ext uri="{FF2B5EF4-FFF2-40B4-BE49-F238E27FC236}">
                <a16:creationId xmlns:a16="http://schemas.microsoft.com/office/drawing/2014/main" id="{152FBCB0-43B1-4129-B190-2F32EAB36A71}"/>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Conector recto 30">
            <a:extLst>
              <a:ext uri="{FF2B5EF4-FFF2-40B4-BE49-F238E27FC236}">
                <a16:creationId xmlns:a16="http://schemas.microsoft.com/office/drawing/2014/main" id="{6AF92140-8242-4A51-9463-35E60CF48BE9}"/>
              </a:ext>
            </a:extLst>
          </p:cNvPr>
          <p:cNvCxnSpPr>
            <a:cxnSpLocks/>
          </p:cNvCxnSpPr>
          <p:nvPr userDrawn="1"/>
        </p:nvCxnSpPr>
        <p:spPr>
          <a:xfrm>
            <a:off x="11192400" y="802800"/>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4" name="Conector recto 33">
            <a:extLst>
              <a:ext uri="{FF2B5EF4-FFF2-40B4-BE49-F238E27FC236}">
                <a16:creationId xmlns:a16="http://schemas.microsoft.com/office/drawing/2014/main" id="{48D84BA3-D783-472E-AB10-C96A8DE8D0DD}"/>
              </a:ext>
            </a:extLst>
          </p:cNvPr>
          <p:cNvCxnSpPr>
            <a:cxnSpLocks/>
          </p:cNvCxnSpPr>
          <p:nvPr userDrawn="1"/>
        </p:nvCxnSpPr>
        <p:spPr>
          <a:xfrm rot="16200000">
            <a:off x="11383200" y="6580800"/>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5" name="Marcador de texto 3">
            <a:extLst>
              <a:ext uri="{FF2B5EF4-FFF2-40B4-BE49-F238E27FC236}">
                <a16:creationId xmlns:a16="http://schemas.microsoft.com/office/drawing/2014/main" id="{2BBCA2FF-2B83-4966-811C-E9FEEB77CBE4}"/>
              </a:ext>
            </a:extLst>
          </p:cNvPr>
          <p:cNvSpPr>
            <a:spLocks noGrp="1"/>
          </p:cNvSpPr>
          <p:nvPr>
            <p:ph type="body" sz="half" idx="16" hasCustomPrompt="1"/>
          </p:nvPr>
        </p:nvSpPr>
        <p:spPr>
          <a:xfrm>
            <a:off x="4924863" y="3092789"/>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2</a:t>
            </a:r>
          </a:p>
        </p:txBody>
      </p:sp>
      <p:sp>
        <p:nvSpPr>
          <p:cNvPr id="36" name="Marcador de texto 3">
            <a:extLst>
              <a:ext uri="{FF2B5EF4-FFF2-40B4-BE49-F238E27FC236}">
                <a16:creationId xmlns:a16="http://schemas.microsoft.com/office/drawing/2014/main" id="{663E6488-61FD-4194-B014-22CF5050C2C7}"/>
              </a:ext>
            </a:extLst>
          </p:cNvPr>
          <p:cNvSpPr>
            <a:spLocks noGrp="1"/>
          </p:cNvSpPr>
          <p:nvPr>
            <p:ph type="body" sz="half" idx="17" hasCustomPrompt="1"/>
          </p:nvPr>
        </p:nvSpPr>
        <p:spPr>
          <a:xfrm>
            <a:off x="8463725" y="3092789"/>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3</a:t>
            </a:r>
          </a:p>
        </p:txBody>
      </p:sp>
      <p:sp>
        <p:nvSpPr>
          <p:cNvPr id="37" name="Marcador de texto 3">
            <a:extLst>
              <a:ext uri="{FF2B5EF4-FFF2-40B4-BE49-F238E27FC236}">
                <a16:creationId xmlns:a16="http://schemas.microsoft.com/office/drawing/2014/main" id="{76A0643E-8E5C-4070-97FD-974351B1D00C}"/>
              </a:ext>
            </a:extLst>
          </p:cNvPr>
          <p:cNvSpPr>
            <a:spLocks noGrp="1"/>
          </p:cNvSpPr>
          <p:nvPr>
            <p:ph type="body" sz="half" idx="18" hasCustomPrompt="1"/>
          </p:nvPr>
        </p:nvSpPr>
        <p:spPr>
          <a:xfrm>
            <a:off x="1386001" y="5203994"/>
            <a:ext cx="3256674" cy="499493"/>
          </a:xfrm>
        </p:spPr>
        <p:txBody>
          <a:bodyPr rtlCol="0">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4</a:t>
            </a:r>
          </a:p>
        </p:txBody>
      </p:sp>
      <p:sp>
        <p:nvSpPr>
          <p:cNvPr id="38" name="Marcador de texto 3">
            <a:extLst>
              <a:ext uri="{FF2B5EF4-FFF2-40B4-BE49-F238E27FC236}">
                <a16:creationId xmlns:a16="http://schemas.microsoft.com/office/drawing/2014/main" id="{A4ECC130-379C-4A4E-AAC7-D84522D434E2}"/>
              </a:ext>
            </a:extLst>
          </p:cNvPr>
          <p:cNvSpPr>
            <a:spLocks noGrp="1"/>
          </p:cNvSpPr>
          <p:nvPr>
            <p:ph type="body" sz="half" idx="19" hasCustomPrompt="1"/>
          </p:nvPr>
        </p:nvSpPr>
        <p:spPr>
          <a:xfrm>
            <a:off x="4924863" y="5203994"/>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5</a:t>
            </a:r>
          </a:p>
        </p:txBody>
      </p:sp>
      <p:sp>
        <p:nvSpPr>
          <p:cNvPr id="39" name="Marcador de texto 3">
            <a:extLst>
              <a:ext uri="{FF2B5EF4-FFF2-40B4-BE49-F238E27FC236}">
                <a16:creationId xmlns:a16="http://schemas.microsoft.com/office/drawing/2014/main" id="{C8C2920A-FB6F-4697-8CDD-0896EC262719}"/>
              </a:ext>
            </a:extLst>
          </p:cNvPr>
          <p:cNvSpPr>
            <a:spLocks noGrp="1"/>
          </p:cNvSpPr>
          <p:nvPr>
            <p:ph type="body" sz="half" idx="20" hasCustomPrompt="1"/>
          </p:nvPr>
        </p:nvSpPr>
        <p:spPr>
          <a:xfrm>
            <a:off x="8463725" y="5203994"/>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6</a:t>
            </a:r>
          </a:p>
        </p:txBody>
      </p:sp>
      <p:sp>
        <p:nvSpPr>
          <p:cNvPr id="40" name="Marcador de texto 3">
            <a:extLst>
              <a:ext uri="{FF2B5EF4-FFF2-40B4-BE49-F238E27FC236}">
                <a16:creationId xmlns:a16="http://schemas.microsoft.com/office/drawing/2014/main" id="{F84CD40D-D65C-419A-B22F-5633C9254F52}"/>
              </a:ext>
            </a:extLst>
          </p:cNvPr>
          <p:cNvSpPr>
            <a:spLocks noGrp="1"/>
          </p:cNvSpPr>
          <p:nvPr>
            <p:ph type="body" sz="half" idx="21"/>
          </p:nvPr>
        </p:nvSpPr>
        <p:spPr>
          <a:xfrm>
            <a:off x="1386001" y="3516353"/>
            <a:ext cx="3256674" cy="499493"/>
          </a:xfrm>
        </p:spPr>
        <p:txBody>
          <a:bodyPr rtlCol="0">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1" name="Marcador de posición de texto 3">
            <a:extLst>
              <a:ext uri="{FF2B5EF4-FFF2-40B4-BE49-F238E27FC236}">
                <a16:creationId xmlns:a16="http://schemas.microsoft.com/office/drawing/2014/main" id="{4902ECF4-C668-49EA-AD7B-E0B3332DE48A}"/>
              </a:ext>
            </a:extLst>
          </p:cNvPr>
          <p:cNvSpPr>
            <a:spLocks noGrp="1"/>
          </p:cNvSpPr>
          <p:nvPr>
            <p:ph type="body" sz="half" idx="22"/>
          </p:nvPr>
        </p:nvSpPr>
        <p:spPr>
          <a:xfrm>
            <a:off x="4924863" y="3516353"/>
            <a:ext cx="3256674" cy="499493"/>
          </a:xfrm>
        </p:spPr>
        <p:txBody>
          <a:bodyPr rtlCol="0">
            <a:normAutofit/>
          </a:bodyPr>
          <a:lstStyle>
            <a:lvl1pPr marL="0" indent="0">
              <a:buNone/>
              <a:defRPr lang="en-US" sz="1600" i="0" kern="120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2" name="Marcador de posición de texto 3">
            <a:extLst>
              <a:ext uri="{FF2B5EF4-FFF2-40B4-BE49-F238E27FC236}">
                <a16:creationId xmlns:a16="http://schemas.microsoft.com/office/drawing/2014/main" id="{648A6F22-3F59-4E0F-BAE5-9B7E0D16D33F}"/>
              </a:ext>
            </a:extLst>
          </p:cNvPr>
          <p:cNvSpPr>
            <a:spLocks noGrp="1"/>
          </p:cNvSpPr>
          <p:nvPr>
            <p:ph type="body" sz="half" idx="23"/>
          </p:nvPr>
        </p:nvSpPr>
        <p:spPr>
          <a:xfrm>
            <a:off x="8463725" y="3516353"/>
            <a:ext cx="3256674" cy="499493"/>
          </a:xfrm>
        </p:spPr>
        <p:txBody>
          <a:bodyPr rtlCol="0">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3" name="Marcador de texto 3">
            <a:extLst>
              <a:ext uri="{FF2B5EF4-FFF2-40B4-BE49-F238E27FC236}">
                <a16:creationId xmlns:a16="http://schemas.microsoft.com/office/drawing/2014/main" id="{5689CAE6-6963-412E-9DAD-B7B5AFC41DCF}"/>
              </a:ext>
            </a:extLst>
          </p:cNvPr>
          <p:cNvSpPr>
            <a:spLocks noGrp="1"/>
          </p:cNvSpPr>
          <p:nvPr>
            <p:ph type="body" sz="half" idx="24"/>
          </p:nvPr>
        </p:nvSpPr>
        <p:spPr>
          <a:xfrm>
            <a:off x="1386001" y="5627558"/>
            <a:ext cx="3256674" cy="499493"/>
          </a:xfrm>
        </p:spPr>
        <p:txBody>
          <a:bodyPr rtlCol="0">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4" name="Marcador de posición de texto 3">
            <a:extLst>
              <a:ext uri="{FF2B5EF4-FFF2-40B4-BE49-F238E27FC236}">
                <a16:creationId xmlns:a16="http://schemas.microsoft.com/office/drawing/2014/main" id="{98D9757D-1411-42F4-AABD-CC173E4A038B}"/>
              </a:ext>
            </a:extLst>
          </p:cNvPr>
          <p:cNvSpPr>
            <a:spLocks noGrp="1"/>
          </p:cNvSpPr>
          <p:nvPr>
            <p:ph type="body" sz="half" idx="25"/>
          </p:nvPr>
        </p:nvSpPr>
        <p:spPr>
          <a:xfrm>
            <a:off x="4924863" y="5627558"/>
            <a:ext cx="3256674" cy="499493"/>
          </a:xfrm>
        </p:spPr>
        <p:txBody>
          <a:bodyPr rtlCol="0">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5" name="Marcador de posición de texto 3">
            <a:extLst>
              <a:ext uri="{FF2B5EF4-FFF2-40B4-BE49-F238E27FC236}">
                <a16:creationId xmlns:a16="http://schemas.microsoft.com/office/drawing/2014/main" id="{0590AA6E-50BC-4492-8B87-7D8D4A8A5E76}"/>
              </a:ext>
            </a:extLst>
          </p:cNvPr>
          <p:cNvSpPr>
            <a:spLocks noGrp="1"/>
          </p:cNvSpPr>
          <p:nvPr>
            <p:ph type="body" sz="half" idx="26"/>
          </p:nvPr>
        </p:nvSpPr>
        <p:spPr>
          <a:xfrm>
            <a:off x="8463725" y="5627558"/>
            <a:ext cx="3256674" cy="499493"/>
          </a:xfrm>
        </p:spPr>
        <p:txBody>
          <a:bodyPr rtlCol="0">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7" name="Marcador de posición de imagen 46">
            <a:extLst>
              <a:ext uri="{FF2B5EF4-FFF2-40B4-BE49-F238E27FC236}">
                <a16:creationId xmlns:a16="http://schemas.microsoft.com/office/drawing/2014/main" id="{64786CCE-CCCC-4B2D-890D-9D719713DB79}"/>
              </a:ext>
            </a:extLst>
          </p:cNvPr>
          <p:cNvSpPr>
            <a:spLocks noGrp="1"/>
          </p:cNvSpPr>
          <p:nvPr>
            <p:ph type="pic" sz="quarter" idx="27"/>
          </p:nvPr>
        </p:nvSpPr>
        <p:spPr>
          <a:xfrm>
            <a:off x="1498434" y="2215180"/>
            <a:ext cx="867600" cy="868680"/>
          </a:xfrm>
          <a:prstGeom prst="ellipse">
            <a:avLst/>
          </a:prstGeom>
          <a:ln w="19050">
            <a:gradFill flip="none" rotWithShape="1">
              <a:gsLst>
                <a:gs pos="0">
                  <a:schemeClr val="bg2"/>
                </a:gs>
                <a:gs pos="100000">
                  <a:schemeClr val="accent1"/>
                </a:gs>
              </a:gsLst>
              <a:lin ang="0" scaled="1"/>
              <a:tileRect/>
            </a:grad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48" name="Marcador de posición de imagen 46">
            <a:extLst>
              <a:ext uri="{FF2B5EF4-FFF2-40B4-BE49-F238E27FC236}">
                <a16:creationId xmlns:a16="http://schemas.microsoft.com/office/drawing/2014/main" id="{EB08972C-68CE-41CC-9351-3DD741E53936}"/>
              </a:ext>
            </a:extLst>
          </p:cNvPr>
          <p:cNvSpPr>
            <a:spLocks noGrp="1"/>
          </p:cNvSpPr>
          <p:nvPr>
            <p:ph type="pic" sz="quarter" idx="28"/>
          </p:nvPr>
        </p:nvSpPr>
        <p:spPr>
          <a:xfrm>
            <a:off x="5033744" y="2215180"/>
            <a:ext cx="867600" cy="868680"/>
          </a:xfrm>
          <a:prstGeom prst="ellipse">
            <a:avLst/>
          </a:prstGeom>
          <a:ln w="19050">
            <a:solidFill>
              <a:schemeClr val="tx2"/>
            </a:solid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49" name="Marcador de posición de imagen 46">
            <a:extLst>
              <a:ext uri="{FF2B5EF4-FFF2-40B4-BE49-F238E27FC236}">
                <a16:creationId xmlns:a16="http://schemas.microsoft.com/office/drawing/2014/main" id="{6347D157-8108-4656-88F3-59B693C47F9B}"/>
              </a:ext>
            </a:extLst>
          </p:cNvPr>
          <p:cNvSpPr>
            <a:spLocks noGrp="1"/>
          </p:cNvSpPr>
          <p:nvPr>
            <p:ph type="pic" sz="quarter" idx="29"/>
          </p:nvPr>
        </p:nvSpPr>
        <p:spPr>
          <a:xfrm>
            <a:off x="8569054" y="2215180"/>
            <a:ext cx="867600" cy="868680"/>
          </a:xfrm>
          <a:prstGeom prst="ellipse">
            <a:avLst/>
          </a:prstGeom>
          <a:ln w="19050">
            <a:solidFill>
              <a:schemeClr val="tx2"/>
            </a:solid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50" name="Marcador de posición de imagen 46">
            <a:extLst>
              <a:ext uri="{FF2B5EF4-FFF2-40B4-BE49-F238E27FC236}">
                <a16:creationId xmlns:a16="http://schemas.microsoft.com/office/drawing/2014/main" id="{B4548244-F89A-4EA8-9DB4-056E45B2FDF5}"/>
              </a:ext>
            </a:extLst>
          </p:cNvPr>
          <p:cNvSpPr>
            <a:spLocks noGrp="1"/>
          </p:cNvSpPr>
          <p:nvPr>
            <p:ph type="pic" sz="quarter" idx="30"/>
          </p:nvPr>
        </p:nvSpPr>
        <p:spPr>
          <a:xfrm>
            <a:off x="1498434" y="4347291"/>
            <a:ext cx="867600" cy="868680"/>
          </a:xfrm>
          <a:prstGeom prst="ellipse">
            <a:avLst/>
          </a:prstGeom>
          <a:ln w="19050">
            <a:gradFill flip="none" rotWithShape="1">
              <a:gsLst>
                <a:gs pos="0">
                  <a:schemeClr val="bg2"/>
                </a:gs>
                <a:gs pos="100000">
                  <a:schemeClr val="accent1"/>
                </a:gs>
              </a:gsLst>
              <a:lin ang="0" scaled="1"/>
              <a:tileRect/>
            </a:grad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51" name="Marcador de posición de imagen 46">
            <a:extLst>
              <a:ext uri="{FF2B5EF4-FFF2-40B4-BE49-F238E27FC236}">
                <a16:creationId xmlns:a16="http://schemas.microsoft.com/office/drawing/2014/main" id="{6B46EEEA-383D-42CD-ABFC-86BD330E07A0}"/>
              </a:ext>
            </a:extLst>
          </p:cNvPr>
          <p:cNvSpPr>
            <a:spLocks noGrp="1"/>
          </p:cNvSpPr>
          <p:nvPr>
            <p:ph type="pic" sz="quarter" idx="31"/>
          </p:nvPr>
        </p:nvSpPr>
        <p:spPr>
          <a:xfrm>
            <a:off x="5033744" y="4347291"/>
            <a:ext cx="867600" cy="868680"/>
          </a:xfrm>
          <a:prstGeom prst="ellipse">
            <a:avLst/>
          </a:prstGeom>
          <a:ln w="19050">
            <a:solidFill>
              <a:schemeClr val="tx2"/>
            </a:solid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52" name="Marcador de posición de imagen 46">
            <a:extLst>
              <a:ext uri="{FF2B5EF4-FFF2-40B4-BE49-F238E27FC236}">
                <a16:creationId xmlns:a16="http://schemas.microsoft.com/office/drawing/2014/main" id="{DF75483C-CE05-4E90-8A93-D04244423927}"/>
              </a:ext>
            </a:extLst>
          </p:cNvPr>
          <p:cNvSpPr>
            <a:spLocks noGrp="1"/>
          </p:cNvSpPr>
          <p:nvPr>
            <p:ph type="pic" sz="quarter" idx="32"/>
          </p:nvPr>
        </p:nvSpPr>
        <p:spPr>
          <a:xfrm>
            <a:off x="8569054" y="4347291"/>
            <a:ext cx="867600" cy="868680"/>
          </a:xfrm>
          <a:prstGeom prst="ellipse">
            <a:avLst/>
          </a:prstGeom>
          <a:ln w="19050">
            <a:solidFill>
              <a:schemeClr val="tx2"/>
            </a:solid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54" name="Rectángulo 53">
            <a:extLst>
              <a:ext uri="{FF2B5EF4-FFF2-40B4-BE49-F238E27FC236}">
                <a16:creationId xmlns:a16="http://schemas.microsoft.com/office/drawing/2014/main" id="{1C2768A5-0309-41B3-94FB-AA3A2FCB638E}"/>
              </a:ext>
            </a:extLst>
          </p:cNvPr>
          <p:cNvSpPr/>
          <p:nvPr userDrawn="1"/>
        </p:nvSpPr>
        <p:spPr>
          <a:xfrm>
            <a:off x="1285167" y="871728"/>
            <a:ext cx="72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Tree>
    <p:extLst>
      <p:ext uri="{BB962C8B-B14F-4D97-AF65-F5344CB8AC3E}">
        <p14:creationId xmlns:p14="http://schemas.microsoft.com/office/powerpoint/2010/main" val="139206215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Diapositiva de agradecimient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5" name="Rectángulo 14">
            <a:extLst>
              <a:ext uri="{FF2B5EF4-FFF2-40B4-BE49-F238E27FC236}">
                <a16:creationId xmlns:a16="http://schemas.microsoft.com/office/drawing/2014/main" id="{385FB182-4CCC-45D7-A2A4-A593CA00EB54}"/>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7E8E2AFE-9147-47F3-ADFE-AD251E989D20}"/>
              </a:ext>
            </a:extLst>
          </p:cNvPr>
          <p:cNvSpPr>
            <a:spLocks noGrp="1"/>
          </p:cNvSpPr>
          <p:nvPr>
            <p:ph type="title" hasCustomPrompt="1"/>
          </p:nvPr>
        </p:nvSpPr>
        <p:spPr>
          <a:xfrm>
            <a:off x="1814400" y="1144587"/>
            <a:ext cx="9395400" cy="1483413"/>
          </a:xfrm>
        </p:spPr>
        <p:txBody>
          <a:bodyPr rtlCol="0">
            <a:noAutofit/>
          </a:bodyPr>
          <a:lstStyle>
            <a:lvl1pPr>
              <a:defRPr sz="5500"/>
            </a:lvl1pPr>
          </a:lstStyle>
          <a:p>
            <a:pPr rtl="0"/>
            <a:r>
              <a:rPr lang="es-ES" noProof="0"/>
              <a:t>MUCHAS</a:t>
            </a:r>
            <a:br>
              <a:rPr lang="es-ES" noProof="0"/>
            </a:br>
            <a:r>
              <a:rPr lang="es-ES" noProof="0"/>
              <a:t>GRACIAS</a:t>
            </a:r>
          </a:p>
        </p:txBody>
      </p:sp>
      <p:sp>
        <p:nvSpPr>
          <p:cNvPr id="4" name="Marcador de fecha 3">
            <a:extLst>
              <a:ext uri="{FF2B5EF4-FFF2-40B4-BE49-F238E27FC236}">
                <a16:creationId xmlns:a16="http://schemas.microsoft.com/office/drawing/2014/main" id="{59B46BDE-7853-435A-80A6-D25940D17A54}"/>
              </a:ext>
            </a:extLst>
          </p:cNvPr>
          <p:cNvSpPr>
            <a:spLocks noGrp="1"/>
          </p:cNvSpPr>
          <p:nvPr>
            <p:ph type="dt" sz="half" idx="10"/>
          </p:nvPr>
        </p:nvSpPr>
        <p:spPr/>
        <p:txBody>
          <a:bodyPr rtlCol="0"/>
          <a:lstStyle/>
          <a:p>
            <a:pPr rtl="0"/>
            <a:fld id="{44A772A0-7027-405F-9A77-335FD4E16917}" type="datetime1">
              <a:rPr lang="es-ES" noProof="0" smtClean="0"/>
              <a:t>23/04/2023</a:t>
            </a:fld>
            <a:endParaRPr lang="es-ES" noProof="0"/>
          </a:p>
        </p:txBody>
      </p:sp>
      <p:sp>
        <p:nvSpPr>
          <p:cNvPr id="5" name="Marcador de pie de página 4">
            <a:extLst>
              <a:ext uri="{FF2B5EF4-FFF2-40B4-BE49-F238E27FC236}">
                <a16:creationId xmlns:a16="http://schemas.microsoft.com/office/drawing/2014/main" id="{B4C83E82-A916-403C-8BE8-252132A9420A}"/>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6" name="Marcador de número de diapositiva 5">
            <a:extLst>
              <a:ext uri="{FF2B5EF4-FFF2-40B4-BE49-F238E27FC236}">
                <a16:creationId xmlns:a16="http://schemas.microsoft.com/office/drawing/2014/main" id="{1C7F2326-238E-4FE6-8842-680DE4A0432D}"/>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9" name="Rectángulo 8">
            <a:extLst>
              <a:ext uri="{FF2B5EF4-FFF2-40B4-BE49-F238E27FC236}">
                <a16:creationId xmlns:a16="http://schemas.microsoft.com/office/drawing/2014/main" id="{8B9D0891-2A9E-4F35-82BE-7966AECBB0F1}"/>
              </a:ext>
            </a:extLst>
          </p:cNvPr>
          <p:cNvSpPr/>
          <p:nvPr userDrawn="1"/>
        </p:nvSpPr>
        <p:spPr>
          <a:xfrm>
            <a:off x="1379621" y="0"/>
            <a:ext cx="144000" cy="248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0" name="Subtítulo 2">
            <a:extLst>
              <a:ext uri="{FF2B5EF4-FFF2-40B4-BE49-F238E27FC236}">
                <a16:creationId xmlns:a16="http://schemas.microsoft.com/office/drawing/2014/main" id="{E52F6420-3AFC-4D7F-A45D-56EA5EFC0D18}"/>
              </a:ext>
            </a:extLst>
          </p:cNvPr>
          <p:cNvSpPr>
            <a:spLocks noGrp="1"/>
          </p:cNvSpPr>
          <p:nvPr>
            <p:ph type="subTitle" idx="13" hasCustomPrompt="1"/>
          </p:nvPr>
        </p:nvSpPr>
        <p:spPr>
          <a:xfrm>
            <a:off x="1812758" y="3038688"/>
            <a:ext cx="9144000" cy="1397991"/>
          </a:xfrm>
        </p:spPr>
        <p:txBody>
          <a:bodyPr rtlCol="0">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Lorem Ipsum</a:t>
            </a:r>
            <a:br>
              <a:rPr lang="es-ES" noProof="0"/>
            </a:br>
            <a:r>
              <a:rPr lang="es-ES" noProof="0"/>
              <a:t>Dolor</a:t>
            </a:r>
          </a:p>
        </p:txBody>
      </p:sp>
      <p:cxnSp>
        <p:nvCxnSpPr>
          <p:cNvPr id="11" name="Conector recto 10">
            <a:extLst>
              <a:ext uri="{FF2B5EF4-FFF2-40B4-BE49-F238E27FC236}">
                <a16:creationId xmlns:a16="http://schemas.microsoft.com/office/drawing/2014/main" id="{2BC78E93-F6DF-44C7-A9BB-D035C397BFD5}"/>
              </a:ext>
            </a:extLst>
          </p:cNvPr>
          <p:cNvCxnSpPr/>
          <p:nvPr userDrawn="1"/>
        </p:nvCxnSpPr>
        <p:spPr>
          <a:xfrm>
            <a:off x="1957137" y="2883641"/>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Conector recto 11">
            <a:extLst>
              <a:ext uri="{FF2B5EF4-FFF2-40B4-BE49-F238E27FC236}">
                <a16:creationId xmlns:a16="http://schemas.microsoft.com/office/drawing/2014/main" id="{C87BFFD5-4519-4811-BDD2-3B0318780ACC}"/>
              </a:ext>
            </a:extLst>
          </p:cNvPr>
          <p:cNvCxnSpPr>
            <a:cxnSpLocks/>
          </p:cNvCxnSpPr>
          <p:nvPr userDrawn="1"/>
        </p:nvCxnSpPr>
        <p:spPr>
          <a:xfrm rot="16200000">
            <a:off x="10391274" y="6172200"/>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Marcador de texto 14">
            <a:extLst>
              <a:ext uri="{FF2B5EF4-FFF2-40B4-BE49-F238E27FC236}">
                <a16:creationId xmlns:a16="http://schemas.microsoft.com/office/drawing/2014/main" id="{A4E36001-6B54-4F6D-9532-965904F3C338}"/>
              </a:ext>
            </a:extLst>
          </p:cNvPr>
          <p:cNvSpPr>
            <a:spLocks noGrp="1"/>
          </p:cNvSpPr>
          <p:nvPr>
            <p:ph type="body" sz="quarter" idx="14" hasCustomPrompt="1"/>
          </p:nvPr>
        </p:nvSpPr>
        <p:spPr>
          <a:xfrm>
            <a:off x="9416048" y="5377580"/>
            <a:ext cx="1460500" cy="481013"/>
          </a:xfrm>
        </p:spPr>
        <p:txBody>
          <a:bodyPr rtlCol="0"/>
          <a:lstStyle>
            <a:lvl1pPr marL="0" indent="0" algn="r">
              <a:buNone/>
              <a:defRPr lang="en-US" sz="3000" b="1" i="0" kern="1200" dirty="0">
                <a:solidFill>
                  <a:schemeClr val="tx2"/>
                </a:solidFill>
                <a:latin typeface="+mn-lt"/>
                <a:ea typeface="+mn-ea"/>
                <a:cs typeface="+mn-cs"/>
              </a:defRPr>
            </a:lvl1pPr>
          </a:lstStyle>
          <a:p>
            <a:pPr lvl="0" rtl="0"/>
            <a:r>
              <a:rPr lang="es-ES" noProof="0"/>
              <a:t>20XX</a:t>
            </a:r>
          </a:p>
        </p:txBody>
      </p:sp>
    </p:spTree>
    <p:extLst>
      <p:ext uri="{BB962C8B-B14F-4D97-AF65-F5344CB8AC3E}">
        <p14:creationId xmlns:p14="http://schemas.microsoft.com/office/powerpoint/2010/main" val="40585837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Diapositiva de agradecimient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ángulo 10">
            <a:extLst>
              <a:ext uri="{FF2B5EF4-FFF2-40B4-BE49-F238E27FC236}">
                <a16:creationId xmlns:a16="http://schemas.microsoft.com/office/drawing/2014/main" id="{7E6F6CA0-765E-484B-B9C2-16E6A4F4986D}"/>
              </a:ext>
            </a:extLst>
          </p:cNvPr>
          <p:cNvSpPr/>
          <p:nvPr userDrawn="1"/>
        </p:nvSpPr>
        <p:spPr>
          <a:xfrm>
            <a:off x="-1" y="0"/>
            <a:ext cx="12191989"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2522758"/>
            <a:ext cx="8807116" cy="2387600"/>
          </a:xfrm>
        </p:spPr>
        <p:txBody>
          <a:bodyPr rtlCol="0" anchor="b">
            <a:normAutofit/>
          </a:bodyPr>
          <a:lstStyle>
            <a:lvl1pPr algn="l">
              <a:defRPr sz="5500" b="1">
                <a:solidFill>
                  <a:schemeClr val="bg1"/>
                </a:solidFill>
              </a:defRPr>
            </a:lvl1pPr>
          </a:lstStyle>
          <a:p>
            <a:pPr rtl="0"/>
            <a:r>
              <a:rPr lang="es-ES" noProof="0"/>
              <a:t>MUCHAS</a:t>
            </a:r>
            <a:br>
              <a:rPr lang="es-ES" noProof="0"/>
            </a:br>
            <a:r>
              <a:rPr lang="es-ES" noProof="0"/>
              <a:t>GRACIAS</a:t>
            </a:r>
          </a:p>
        </p:txBody>
      </p:sp>
      <p:sp>
        <p:nvSpPr>
          <p:cNvPr id="3" name="Subtítulo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5257226"/>
            <a:ext cx="9144000" cy="1397991"/>
          </a:xfrm>
        </p:spPr>
        <p:txBody>
          <a:bodyPr rtlCol="0">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Lorem Ipsum</a:t>
            </a:r>
            <a:br>
              <a:rPr lang="es-ES" noProof="0"/>
            </a:br>
            <a:r>
              <a:rPr lang="es-ES" noProof="0"/>
              <a:t>Dolor</a:t>
            </a:r>
          </a:p>
        </p:txBody>
      </p:sp>
      <p:sp>
        <p:nvSpPr>
          <p:cNvPr id="4" name="Marcador de fecha 3">
            <a:extLst>
              <a:ext uri="{FF2B5EF4-FFF2-40B4-BE49-F238E27FC236}">
                <a16:creationId xmlns:a16="http://schemas.microsoft.com/office/drawing/2014/main" id="{3B887B92-5889-454A-83C8-E0DE513D8F3F}"/>
              </a:ext>
            </a:extLst>
          </p:cNvPr>
          <p:cNvSpPr>
            <a:spLocks noGrp="1"/>
          </p:cNvSpPr>
          <p:nvPr>
            <p:ph type="dt" sz="half" idx="10"/>
          </p:nvPr>
        </p:nvSpPr>
        <p:spPr/>
        <p:txBody>
          <a:bodyPr rtlCol="0"/>
          <a:lstStyle/>
          <a:p>
            <a:pPr rtl="0"/>
            <a:fld id="{0BA4400C-9E34-4BCE-814E-E781F583619A}" type="datetime1">
              <a:rPr lang="es-ES" noProof="0" smtClean="0"/>
              <a:t>23/04/2023</a:t>
            </a:fld>
            <a:endParaRPr lang="es-ES" noProof="0"/>
          </a:p>
        </p:txBody>
      </p:sp>
      <p:sp>
        <p:nvSpPr>
          <p:cNvPr id="5" name="Marcador de pie de página 4">
            <a:extLst>
              <a:ext uri="{FF2B5EF4-FFF2-40B4-BE49-F238E27FC236}">
                <a16:creationId xmlns:a16="http://schemas.microsoft.com/office/drawing/2014/main" id="{0C53F66A-C669-4D83-A278-F325DE22EAC3}"/>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6" name="Marcador de número de diapositiva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10" name="Rectángulo 9">
            <a:extLst>
              <a:ext uri="{FF2B5EF4-FFF2-40B4-BE49-F238E27FC236}">
                <a16:creationId xmlns:a16="http://schemas.microsoft.com/office/drawing/2014/main" id="{A0AFD9A3-66C4-4954-8678-720CFA24D244}"/>
              </a:ext>
            </a:extLst>
          </p:cNvPr>
          <p:cNvSpPr/>
          <p:nvPr userDrawn="1"/>
        </p:nvSpPr>
        <p:spPr>
          <a:xfrm>
            <a:off x="1379621" y="3438000"/>
            <a:ext cx="144000" cy="342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2" name="Conector recto 11">
            <a:extLst>
              <a:ext uri="{FF2B5EF4-FFF2-40B4-BE49-F238E27FC236}">
                <a16:creationId xmlns:a16="http://schemas.microsoft.com/office/drawing/2014/main" id="{08240730-69E4-4798-8578-D648F7A2C4C9}"/>
              </a:ext>
            </a:extLst>
          </p:cNvPr>
          <p:cNvCxnSpPr/>
          <p:nvPr userDrawn="1"/>
        </p:nvCxnSpPr>
        <p:spPr>
          <a:xfrm>
            <a:off x="1957137" y="5102179"/>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 name="Conector recto 12">
            <a:extLst>
              <a:ext uri="{FF2B5EF4-FFF2-40B4-BE49-F238E27FC236}">
                <a16:creationId xmlns:a16="http://schemas.microsoft.com/office/drawing/2014/main" id="{484AF3E3-F20C-4D84-A158-6DFC09B69A91}"/>
              </a:ext>
            </a:extLst>
          </p:cNvPr>
          <p:cNvCxnSpPr>
            <a:cxnSpLocks/>
          </p:cNvCxnSpPr>
          <p:nvPr userDrawn="1"/>
        </p:nvCxnSpPr>
        <p:spPr>
          <a:xfrm rot="16200000">
            <a:off x="10391274" y="685801"/>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Marcador de texto 14">
            <a:extLst>
              <a:ext uri="{FF2B5EF4-FFF2-40B4-BE49-F238E27FC236}">
                <a16:creationId xmlns:a16="http://schemas.microsoft.com/office/drawing/2014/main" id="{C32342D9-9DBE-4809-840C-62844DDC034F}"/>
              </a:ext>
            </a:extLst>
          </p:cNvPr>
          <p:cNvSpPr>
            <a:spLocks noGrp="1"/>
          </p:cNvSpPr>
          <p:nvPr>
            <p:ph type="body" sz="quarter" idx="13" hasCustomPrompt="1"/>
          </p:nvPr>
        </p:nvSpPr>
        <p:spPr>
          <a:xfrm>
            <a:off x="9416048" y="1006893"/>
            <a:ext cx="1460500" cy="481013"/>
          </a:xfrm>
        </p:spPr>
        <p:txBody>
          <a:bodyPr rtlCol="0"/>
          <a:lstStyle>
            <a:lvl1pPr marL="0" indent="0" algn="r">
              <a:buNone/>
              <a:defRPr lang="en-US" sz="3000" b="1" i="0" kern="1200" dirty="0">
                <a:solidFill>
                  <a:schemeClr val="tx2"/>
                </a:solidFill>
                <a:latin typeface="+mn-lt"/>
                <a:ea typeface="+mn-ea"/>
                <a:cs typeface="+mn-cs"/>
              </a:defRPr>
            </a:lvl1pPr>
          </a:lstStyle>
          <a:p>
            <a:pPr lvl="0" rtl="0"/>
            <a:r>
              <a:rPr lang="es-ES" noProof="0"/>
              <a:t>20XX</a:t>
            </a:r>
          </a:p>
        </p:txBody>
      </p:sp>
    </p:spTree>
    <p:extLst>
      <p:ext uri="{BB962C8B-B14F-4D97-AF65-F5344CB8AC3E}">
        <p14:creationId xmlns:p14="http://schemas.microsoft.com/office/powerpoint/2010/main" val="53495056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2_Diapositiva de agradecimient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ángulo 10">
            <a:extLst>
              <a:ext uri="{FF2B5EF4-FFF2-40B4-BE49-F238E27FC236}">
                <a16:creationId xmlns:a16="http://schemas.microsoft.com/office/drawing/2014/main" id="{7E6F6CA0-765E-484B-B9C2-16E6A4F4986D}"/>
              </a:ext>
            </a:extLst>
          </p:cNvPr>
          <p:cNvSpPr/>
          <p:nvPr userDrawn="1"/>
        </p:nvSpPr>
        <p:spPr>
          <a:xfrm>
            <a:off x="0" y="4251158"/>
            <a:ext cx="12192000" cy="2606842"/>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4700332"/>
            <a:ext cx="8807116" cy="915873"/>
          </a:xfrm>
        </p:spPr>
        <p:txBody>
          <a:bodyPr rtlCol="0" anchor="b">
            <a:normAutofit/>
          </a:bodyPr>
          <a:lstStyle>
            <a:lvl1pPr algn="l">
              <a:defRPr sz="5500" b="1">
                <a:solidFill>
                  <a:schemeClr val="bg1"/>
                </a:solidFill>
              </a:defRPr>
            </a:lvl1pPr>
          </a:lstStyle>
          <a:p>
            <a:pPr rtl="0"/>
            <a:r>
              <a:rPr lang="es-ES" noProof="0"/>
              <a:t>¡GRACIAS!</a:t>
            </a:r>
          </a:p>
        </p:txBody>
      </p:sp>
      <p:sp>
        <p:nvSpPr>
          <p:cNvPr id="3" name="Subtítulo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5963075"/>
            <a:ext cx="9144000" cy="601840"/>
          </a:xfrm>
        </p:spPr>
        <p:txBody>
          <a:bodyPr rtlCol="0">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Lorem Ipsum Dolor</a:t>
            </a:r>
          </a:p>
        </p:txBody>
      </p:sp>
      <p:sp>
        <p:nvSpPr>
          <p:cNvPr id="4" name="Marcador de fecha 3">
            <a:extLst>
              <a:ext uri="{FF2B5EF4-FFF2-40B4-BE49-F238E27FC236}">
                <a16:creationId xmlns:a16="http://schemas.microsoft.com/office/drawing/2014/main" id="{3B887B92-5889-454A-83C8-E0DE513D8F3F}"/>
              </a:ext>
            </a:extLst>
          </p:cNvPr>
          <p:cNvSpPr>
            <a:spLocks noGrp="1"/>
          </p:cNvSpPr>
          <p:nvPr>
            <p:ph type="dt" sz="half" idx="10"/>
          </p:nvPr>
        </p:nvSpPr>
        <p:spPr/>
        <p:txBody>
          <a:bodyPr rtlCol="0"/>
          <a:lstStyle/>
          <a:p>
            <a:pPr rtl="0"/>
            <a:fld id="{82FB6121-A584-411F-80F9-B2F81A4B08FF}" type="datetime1">
              <a:rPr lang="es-ES" noProof="0" smtClean="0"/>
              <a:t>23/04/2023</a:t>
            </a:fld>
            <a:endParaRPr lang="es-ES" noProof="0"/>
          </a:p>
        </p:txBody>
      </p:sp>
      <p:sp>
        <p:nvSpPr>
          <p:cNvPr id="5" name="Marcador de pie de página 4">
            <a:extLst>
              <a:ext uri="{FF2B5EF4-FFF2-40B4-BE49-F238E27FC236}">
                <a16:creationId xmlns:a16="http://schemas.microsoft.com/office/drawing/2014/main" id="{0C53F66A-C669-4D83-A278-F325DE22EAC3}"/>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6" name="Marcador de número de diapositiva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10" name="Rectángulo 9">
            <a:extLst>
              <a:ext uri="{FF2B5EF4-FFF2-40B4-BE49-F238E27FC236}">
                <a16:creationId xmlns:a16="http://schemas.microsoft.com/office/drawing/2014/main" id="{A0AFD9A3-66C4-4954-8678-720CFA24D244}"/>
              </a:ext>
            </a:extLst>
          </p:cNvPr>
          <p:cNvSpPr/>
          <p:nvPr userDrawn="1"/>
        </p:nvSpPr>
        <p:spPr>
          <a:xfrm>
            <a:off x="1379621" y="4878000"/>
            <a:ext cx="144000" cy="19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2" name="Conector recto 11">
            <a:extLst>
              <a:ext uri="{FF2B5EF4-FFF2-40B4-BE49-F238E27FC236}">
                <a16:creationId xmlns:a16="http://schemas.microsoft.com/office/drawing/2014/main" id="{08240730-69E4-4798-8578-D648F7A2C4C9}"/>
              </a:ext>
            </a:extLst>
          </p:cNvPr>
          <p:cNvCxnSpPr/>
          <p:nvPr userDrawn="1"/>
        </p:nvCxnSpPr>
        <p:spPr>
          <a:xfrm>
            <a:off x="1957137" y="5808027"/>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Conector recto 13">
            <a:extLst>
              <a:ext uri="{FF2B5EF4-FFF2-40B4-BE49-F238E27FC236}">
                <a16:creationId xmlns:a16="http://schemas.microsoft.com/office/drawing/2014/main" id="{5F632EEF-732A-4DE7-BC5A-A86C31DB6F5A}"/>
              </a:ext>
            </a:extLst>
          </p:cNvPr>
          <p:cNvCxnSpPr>
            <a:cxnSpLocks/>
          </p:cNvCxnSpPr>
          <p:nvPr userDrawn="1"/>
        </p:nvCxnSpPr>
        <p:spPr>
          <a:xfrm rot="16200000">
            <a:off x="10391274" y="685801"/>
            <a:ext cx="1371600" cy="0"/>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sp>
        <p:nvSpPr>
          <p:cNvPr id="16" name="Marcador de texto 14">
            <a:extLst>
              <a:ext uri="{FF2B5EF4-FFF2-40B4-BE49-F238E27FC236}">
                <a16:creationId xmlns:a16="http://schemas.microsoft.com/office/drawing/2014/main" id="{C54CE062-7CDB-4AB7-B86E-461B22E7F450}"/>
              </a:ext>
            </a:extLst>
          </p:cNvPr>
          <p:cNvSpPr>
            <a:spLocks noGrp="1"/>
          </p:cNvSpPr>
          <p:nvPr>
            <p:ph type="body" sz="quarter" idx="14" hasCustomPrompt="1"/>
          </p:nvPr>
        </p:nvSpPr>
        <p:spPr>
          <a:xfrm>
            <a:off x="9416048" y="1006893"/>
            <a:ext cx="1460500" cy="481013"/>
          </a:xfrm>
        </p:spPr>
        <p:txBody>
          <a:bodyPr rtlCol="0"/>
          <a:lstStyle>
            <a:lvl1pPr marL="0" indent="0" algn="r">
              <a:buNone/>
              <a:defRPr lang="en-US" sz="3000" b="1" i="0" kern="1200" dirty="0">
                <a:solidFill>
                  <a:schemeClr val="bg2"/>
                </a:solidFill>
                <a:latin typeface="+mn-lt"/>
                <a:ea typeface="+mn-ea"/>
                <a:cs typeface="+mn-cs"/>
              </a:defRPr>
            </a:lvl1pPr>
          </a:lstStyle>
          <a:p>
            <a:pPr lvl="0" rtl="0"/>
            <a:r>
              <a:rPr lang="es-ES" noProof="0"/>
              <a:t>20XX</a:t>
            </a:r>
          </a:p>
        </p:txBody>
      </p:sp>
    </p:spTree>
    <p:extLst>
      <p:ext uri="{BB962C8B-B14F-4D97-AF65-F5344CB8AC3E}">
        <p14:creationId xmlns:p14="http://schemas.microsoft.com/office/powerpoint/2010/main" val="408363572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3_Diapositiva de agradecimient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Rectángulo 12">
            <a:extLst>
              <a:ext uri="{FF2B5EF4-FFF2-40B4-BE49-F238E27FC236}">
                <a16:creationId xmlns:a16="http://schemas.microsoft.com/office/drawing/2014/main" id="{61D61DF5-2BE6-40B6-97DF-A161EF9520AA}"/>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2413986"/>
            <a:ext cx="7107331" cy="1838643"/>
          </a:xfrm>
        </p:spPr>
        <p:txBody>
          <a:bodyPr rtlCol="0" anchor="b">
            <a:normAutofit/>
          </a:bodyPr>
          <a:lstStyle>
            <a:lvl1pPr algn="l">
              <a:defRPr sz="5500" b="1">
                <a:solidFill>
                  <a:schemeClr val="bg1"/>
                </a:solidFill>
              </a:defRPr>
            </a:lvl1pPr>
          </a:lstStyle>
          <a:p>
            <a:pPr rtl="0"/>
            <a:r>
              <a:rPr lang="es-ES" noProof="0"/>
              <a:t>MUCHAS</a:t>
            </a:r>
            <a:br>
              <a:rPr lang="es-ES" noProof="0"/>
            </a:br>
            <a:r>
              <a:rPr lang="es-ES" noProof="0"/>
              <a:t>GRACIAS</a:t>
            </a:r>
          </a:p>
        </p:txBody>
      </p:sp>
      <p:sp>
        <p:nvSpPr>
          <p:cNvPr id="3" name="Subtítulo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4599498"/>
            <a:ext cx="7107331" cy="966857"/>
          </a:xfrm>
        </p:spPr>
        <p:txBody>
          <a:bodyPr rtlCol="0">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Lorem Ipsum</a:t>
            </a:r>
            <a:br>
              <a:rPr lang="es-ES" noProof="0"/>
            </a:br>
            <a:r>
              <a:rPr lang="es-ES" noProof="0"/>
              <a:t>Dolor</a:t>
            </a:r>
          </a:p>
        </p:txBody>
      </p:sp>
      <p:sp>
        <p:nvSpPr>
          <p:cNvPr id="4" name="Marcador de fecha 3">
            <a:extLst>
              <a:ext uri="{FF2B5EF4-FFF2-40B4-BE49-F238E27FC236}">
                <a16:creationId xmlns:a16="http://schemas.microsoft.com/office/drawing/2014/main" id="{3B887B92-5889-454A-83C8-E0DE513D8F3F}"/>
              </a:ext>
            </a:extLst>
          </p:cNvPr>
          <p:cNvSpPr>
            <a:spLocks noGrp="1"/>
          </p:cNvSpPr>
          <p:nvPr>
            <p:ph type="dt" sz="half" idx="10"/>
          </p:nvPr>
        </p:nvSpPr>
        <p:spPr/>
        <p:txBody>
          <a:bodyPr rtlCol="0"/>
          <a:lstStyle/>
          <a:p>
            <a:pPr rtl="0"/>
            <a:fld id="{EA988209-41CF-4EC4-ADCE-7C810137FE22}" type="datetime1">
              <a:rPr lang="es-ES" noProof="0" smtClean="0"/>
              <a:t>23/04/2023</a:t>
            </a:fld>
            <a:endParaRPr lang="es-ES" noProof="0"/>
          </a:p>
        </p:txBody>
      </p:sp>
      <p:sp>
        <p:nvSpPr>
          <p:cNvPr id="5" name="Marcador de pie de página 4">
            <a:extLst>
              <a:ext uri="{FF2B5EF4-FFF2-40B4-BE49-F238E27FC236}">
                <a16:creationId xmlns:a16="http://schemas.microsoft.com/office/drawing/2014/main" id="{0C53F66A-C669-4D83-A278-F325DE22EAC3}"/>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6" name="Marcador de número de diapositiva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10" name="Rectángulo 9">
            <a:extLst>
              <a:ext uri="{FF2B5EF4-FFF2-40B4-BE49-F238E27FC236}">
                <a16:creationId xmlns:a16="http://schemas.microsoft.com/office/drawing/2014/main" id="{A0AFD9A3-66C4-4954-8678-720CFA24D244}"/>
              </a:ext>
            </a:extLst>
          </p:cNvPr>
          <p:cNvSpPr/>
          <p:nvPr userDrawn="1"/>
        </p:nvSpPr>
        <p:spPr>
          <a:xfrm>
            <a:off x="1379621" y="2740862"/>
            <a:ext cx="144000" cy="1289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2" name="Conector recto 11">
            <a:extLst>
              <a:ext uri="{FF2B5EF4-FFF2-40B4-BE49-F238E27FC236}">
                <a16:creationId xmlns:a16="http://schemas.microsoft.com/office/drawing/2014/main" id="{08240730-69E4-4798-8578-D648F7A2C4C9}"/>
              </a:ext>
            </a:extLst>
          </p:cNvPr>
          <p:cNvCxnSpPr/>
          <p:nvPr userDrawn="1"/>
        </p:nvCxnSpPr>
        <p:spPr>
          <a:xfrm>
            <a:off x="1957137" y="4444451"/>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Conector recto 13">
            <a:extLst>
              <a:ext uri="{FF2B5EF4-FFF2-40B4-BE49-F238E27FC236}">
                <a16:creationId xmlns:a16="http://schemas.microsoft.com/office/drawing/2014/main" id="{56E88EDA-C5A5-4C22-8CE4-5C7FDCF2E859}"/>
              </a:ext>
            </a:extLst>
          </p:cNvPr>
          <p:cNvCxnSpPr>
            <a:cxnSpLocks/>
          </p:cNvCxnSpPr>
          <p:nvPr userDrawn="1"/>
        </p:nvCxnSpPr>
        <p:spPr>
          <a:xfrm flipV="1">
            <a:off x="11077074" y="5622756"/>
            <a:ext cx="0" cy="984222"/>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Marcador de texto 14">
            <a:extLst>
              <a:ext uri="{FF2B5EF4-FFF2-40B4-BE49-F238E27FC236}">
                <a16:creationId xmlns:a16="http://schemas.microsoft.com/office/drawing/2014/main" id="{1B98974C-AC7A-4E66-AE1A-DBA5F1A1D054}"/>
              </a:ext>
            </a:extLst>
          </p:cNvPr>
          <p:cNvSpPr>
            <a:spLocks noGrp="1"/>
          </p:cNvSpPr>
          <p:nvPr>
            <p:ph type="body" sz="quarter" idx="13" hasCustomPrompt="1"/>
          </p:nvPr>
        </p:nvSpPr>
        <p:spPr>
          <a:xfrm>
            <a:off x="9416048" y="5513936"/>
            <a:ext cx="1460500" cy="481013"/>
          </a:xfrm>
        </p:spPr>
        <p:txBody>
          <a:bodyPr rtlCol="0"/>
          <a:lstStyle>
            <a:lvl1pPr marL="0" indent="0" algn="r">
              <a:buNone/>
              <a:defRPr lang="en-US" sz="3000" b="1" i="0" kern="1200" dirty="0">
                <a:solidFill>
                  <a:schemeClr val="tx2"/>
                </a:solidFill>
                <a:latin typeface="+mn-lt"/>
                <a:ea typeface="+mn-ea"/>
                <a:cs typeface="+mn-cs"/>
              </a:defRPr>
            </a:lvl1pPr>
          </a:lstStyle>
          <a:p>
            <a:pPr lvl="0" rtl="0"/>
            <a:r>
              <a:rPr lang="es-ES" noProof="0"/>
              <a:t>20XX</a:t>
            </a:r>
          </a:p>
        </p:txBody>
      </p:sp>
    </p:spTree>
    <p:extLst>
      <p:ext uri="{BB962C8B-B14F-4D97-AF65-F5344CB8AC3E}">
        <p14:creationId xmlns:p14="http://schemas.microsoft.com/office/powerpoint/2010/main" val="420273398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4_Diapositiva de agradecimient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ángulo 10">
            <a:extLst>
              <a:ext uri="{FF2B5EF4-FFF2-40B4-BE49-F238E27FC236}">
                <a16:creationId xmlns:a16="http://schemas.microsoft.com/office/drawing/2014/main" id="{7E6F6CA0-765E-484B-B9C2-16E6A4F4986D}"/>
              </a:ext>
            </a:extLst>
          </p:cNvPr>
          <p:cNvSpPr/>
          <p:nvPr userDrawn="1"/>
        </p:nvSpPr>
        <p:spPr>
          <a:xfrm>
            <a:off x="0" y="0"/>
            <a:ext cx="12192000" cy="4446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4764500"/>
            <a:ext cx="8807116" cy="915873"/>
          </a:xfrm>
        </p:spPr>
        <p:txBody>
          <a:bodyPr rtlCol="0" anchor="b">
            <a:normAutofit/>
          </a:bodyPr>
          <a:lstStyle>
            <a:lvl1pPr algn="l">
              <a:defRPr sz="5500" b="1">
                <a:gradFill>
                  <a:gsLst>
                    <a:gs pos="0">
                      <a:schemeClr val="bg2"/>
                    </a:gs>
                    <a:gs pos="100000">
                      <a:schemeClr val="accent1"/>
                    </a:gs>
                  </a:gsLst>
                  <a:lin ang="0" scaled="1"/>
                </a:gradFill>
              </a:defRPr>
            </a:lvl1pPr>
          </a:lstStyle>
          <a:p>
            <a:pPr rtl="0"/>
            <a:r>
              <a:rPr lang="es-ES" noProof="0"/>
              <a:t>¡GRACIAS!</a:t>
            </a:r>
          </a:p>
        </p:txBody>
      </p:sp>
      <p:sp>
        <p:nvSpPr>
          <p:cNvPr id="3" name="Subtítulo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6043285"/>
            <a:ext cx="9144000" cy="601840"/>
          </a:xfrm>
        </p:spPr>
        <p:txBody>
          <a:bodyPr rtlCol="0">
            <a:normAutofit/>
          </a:bodyPr>
          <a:lstStyle>
            <a:lvl1pPr marL="0" indent="0" algn="l">
              <a:buNone/>
              <a:defRPr sz="3000" b="1" i="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Lorem Ipsum Dolor</a:t>
            </a:r>
          </a:p>
        </p:txBody>
      </p:sp>
      <p:sp>
        <p:nvSpPr>
          <p:cNvPr id="4" name="Marcador de fecha 3">
            <a:extLst>
              <a:ext uri="{FF2B5EF4-FFF2-40B4-BE49-F238E27FC236}">
                <a16:creationId xmlns:a16="http://schemas.microsoft.com/office/drawing/2014/main" id="{3B887B92-5889-454A-83C8-E0DE513D8F3F}"/>
              </a:ext>
            </a:extLst>
          </p:cNvPr>
          <p:cNvSpPr>
            <a:spLocks noGrp="1"/>
          </p:cNvSpPr>
          <p:nvPr>
            <p:ph type="dt" sz="half" idx="10"/>
          </p:nvPr>
        </p:nvSpPr>
        <p:spPr/>
        <p:txBody>
          <a:bodyPr rtlCol="0"/>
          <a:lstStyle/>
          <a:p>
            <a:pPr rtl="0"/>
            <a:fld id="{6C37CE8B-225D-4121-9EFE-0F10CDCC816A}" type="datetime1">
              <a:rPr lang="es-ES" noProof="0" smtClean="0"/>
              <a:t>23/04/2023</a:t>
            </a:fld>
            <a:endParaRPr lang="es-ES" noProof="0"/>
          </a:p>
        </p:txBody>
      </p:sp>
      <p:sp>
        <p:nvSpPr>
          <p:cNvPr id="5" name="Marcador de pie de página 4">
            <a:extLst>
              <a:ext uri="{FF2B5EF4-FFF2-40B4-BE49-F238E27FC236}">
                <a16:creationId xmlns:a16="http://schemas.microsoft.com/office/drawing/2014/main" id="{0C53F66A-C669-4D83-A278-F325DE22EAC3}"/>
              </a:ext>
            </a:extLst>
          </p:cNvPr>
          <p:cNvSpPr>
            <a:spLocks noGrp="1"/>
          </p:cNvSpPr>
          <p:nvPr>
            <p:ph type="ftr" sz="quarter" idx="11"/>
          </p:nvPr>
        </p:nvSpPr>
        <p:spPr/>
        <p:txBody>
          <a:bodyPr rtlCol="0"/>
          <a:lstStyle>
            <a:lvl1pPr>
              <a:defRPr>
                <a:solidFill>
                  <a:schemeClr val="accent1"/>
                </a:solidFill>
              </a:defRPr>
            </a:lvl1pPr>
          </a:lstStyle>
          <a:p>
            <a:pPr rtl="0"/>
            <a:r>
              <a:rPr lang="es-ES" noProof="0"/>
              <a:t>Grado en Ingeniería Informática especialidad Ingeniería del Software </a:t>
            </a:r>
          </a:p>
        </p:txBody>
      </p:sp>
      <p:sp>
        <p:nvSpPr>
          <p:cNvPr id="6" name="Marcador de número de diapositiva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rtlCol="0"/>
          <a:lstStyle>
            <a:lvl1pPr>
              <a:defRPr>
                <a:solidFill>
                  <a:schemeClr val="accent1"/>
                </a:solidFill>
              </a:defRPr>
            </a:lvl1pPr>
          </a:lstStyle>
          <a:p>
            <a:pPr rtl="0"/>
            <a:fld id="{95CBEC59-7FF9-4688-98DF-89832A0C9025}" type="slidenum">
              <a:rPr lang="es-ES" noProof="0" smtClean="0"/>
              <a:pPr rtl="0"/>
              <a:t>‹Nº›</a:t>
            </a:fld>
            <a:endParaRPr lang="es-ES" noProof="0"/>
          </a:p>
        </p:txBody>
      </p:sp>
      <p:sp>
        <p:nvSpPr>
          <p:cNvPr id="10" name="Rectángulo 9">
            <a:extLst>
              <a:ext uri="{FF2B5EF4-FFF2-40B4-BE49-F238E27FC236}">
                <a16:creationId xmlns:a16="http://schemas.microsoft.com/office/drawing/2014/main" id="{A0AFD9A3-66C4-4954-8678-720CFA24D244}"/>
              </a:ext>
            </a:extLst>
          </p:cNvPr>
          <p:cNvSpPr/>
          <p:nvPr userDrawn="1"/>
        </p:nvSpPr>
        <p:spPr>
          <a:xfrm>
            <a:off x="1379621" y="4950000"/>
            <a:ext cx="144000" cy="190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3" name="Conector recto 12">
            <a:extLst>
              <a:ext uri="{FF2B5EF4-FFF2-40B4-BE49-F238E27FC236}">
                <a16:creationId xmlns:a16="http://schemas.microsoft.com/office/drawing/2014/main" id="{484AF3E3-F20C-4D84-A158-6DFC09B69A91}"/>
              </a:ext>
            </a:extLst>
          </p:cNvPr>
          <p:cNvCxnSpPr>
            <a:cxnSpLocks/>
          </p:cNvCxnSpPr>
          <p:nvPr userDrawn="1"/>
        </p:nvCxnSpPr>
        <p:spPr>
          <a:xfrm rot="10800000">
            <a:off x="10820400" y="870003"/>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Marcador de texto 14">
            <a:extLst>
              <a:ext uri="{FF2B5EF4-FFF2-40B4-BE49-F238E27FC236}">
                <a16:creationId xmlns:a16="http://schemas.microsoft.com/office/drawing/2014/main" id="{C32342D9-9DBE-4809-840C-62844DDC034F}"/>
              </a:ext>
            </a:extLst>
          </p:cNvPr>
          <p:cNvSpPr>
            <a:spLocks noGrp="1"/>
          </p:cNvSpPr>
          <p:nvPr>
            <p:ph type="body" sz="quarter" idx="13" hasCustomPrompt="1"/>
          </p:nvPr>
        </p:nvSpPr>
        <p:spPr>
          <a:xfrm>
            <a:off x="10668000" y="1005185"/>
            <a:ext cx="1460500" cy="481013"/>
          </a:xfrm>
        </p:spPr>
        <p:txBody>
          <a:bodyPr rtlCol="0"/>
          <a:lstStyle>
            <a:lvl1pPr marL="0" indent="0" algn="l">
              <a:buNone/>
              <a:defRPr lang="en-US" sz="3000" b="1" i="0" kern="1200" dirty="0">
                <a:solidFill>
                  <a:schemeClr val="tx2"/>
                </a:solidFill>
                <a:latin typeface="+mn-lt"/>
                <a:ea typeface="+mn-ea"/>
                <a:cs typeface="+mn-cs"/>
              </a:defRPr>
            </a:lvl1pPr>
          </a:lstStyle>
          <a:p>
            <a:pPr lvl="0" rtl="0"/>
            <a:r>
              <a:rPr lang="es-ES" noProof="0"/>
              <a:t>20XX</a:t>
            </a:r>
          </a:p>
        </p:txBody>
      </p:sp>
      <p:cxnSp>
        <p:nvCxnSpPr>
          <p:cNvPr id="14" name="Conector recto 13">
            <a:extLst>
              <a:ext uri="{FF2B5EF4-FFF2-40B4-BE49-F238E27FC236}">
                <a16:creationId xmlns:a16="http://schemas.microsoft.com/office/drawing/2014/main" id="{5475710E-5533-4BB2-A66B-352BB2B1F9CB}"/>
              </a:ext>
            </a:extLst>
          </p:cNvPr>
          <p:cNvCxnSpPr/>
          <p:nvPr userDrawn="1"/>
        </p:nvCxnSpPr>
        <p:spPr>
          <a:xfrm>
            <a:off x="1957137" y="5823067"/>
            <a:ext cx="930442"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931803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Diapositiva de títu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ángulo 10">
            <a:extLst>
              <a:ext uri="{FF2B5EF4-FFF2-40B4-BE49-F238E27FC236}">
                <a16:creationId xmlns:a16="http://schemas.microsoft.com/office/drawing/2014/main" id="{7E6F6CA0-765E-484B-B9C2-16E6A4F4986D}"/>
              </a:ext>
            </a:extLst>
          </p:cNvPr>
          <p:cNvSpPr/>
          <p:nvPr userDrawn="1"/>
        </p:nvSpPr>
        <p:spPr>
          <a:xfrm>
            <a:off x="0" y="-1"/>
            <a:ext cx="12192000" cy="4464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4785756"/>
            <a:ext cx="8807116" cy="915873"/>
          </a:xfrm>
        </p:spPr>
        <p:txBody>
          <a:bodyPr rtlCol="0" anchor="b">
            <a:normAutofit/>
          </a:bodyPr>
          <a:lstStyle>
            <a:lvl1pPr algn="l">
              <a:defRPr sz="5500" b="1">
                <a:gradFill>
                  <a:gsLst>
                    <a:gs pos="0">
                      <a:schemeClr val="bg2"/>
                    </a:gs>
                    <a:gs pos="100000">
                      <a:schemeClr val="accent1"/>
                    </a:gs>
                  </a:gsLst>
                  <a:lin ang="0" scaled="1"/>
                </a:gradFill>
              </a:defRPr>
            </a:lvl1pPr>
          </a:lstStyle>
          <a:p>
            <a:pPr rtl="0"/>
            <a:r>
              <a:rPr lang="es-ES" noProof="0"/>
              <a:t>TÍTULO DE LA PRESENTACIÓN</a:t>
            </a:r>
          </a:p>
        </p:txBody>
      </p:sp>
      <p:sp>
        <p:nvSpPr>
          <p:cNvPr id="3" name="Subtítulo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6050473"/>
            <a:ext cx="9144000" cy="601840"/>
          </a:xfrm>
        </p:spPr>
        <p:txBody>
          <a:bodyPr rtlCol="0">
            <a:normAutofit/>
          </a:bodyPr>
          <a:lstStyle>
            <a:lvl1pPr marL="0" indent="0" algn="l">
              <a:buNone/>
              <a:defRPr sz="3000" b="1" i="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Lorem Ipsum Dolor</a:t>
            </a:r>
          </a:p>
        </p:txBody>
      </p:sp>
      <p:sp>
        <p:nvSpPr>
          <p:cNvPr id="4" name="Marcador de fecha 3">
            <a:extLst>
              <a:ext uri="{FF2B5EF4-FFF2-40B4-BE49-F238E27FC236}">
                <a16:creationId xmlns:a16="http://schemas.microsoft.com/office/drawing/2014/main" id="{3B887B92-5889-454A-83C8-E0DE513D8F3F}"/>
              </a:ext>
            </a:extLst>
          </p:cNvPr>
          <p:cNvSpPr>
            <a:spLocks noGrp="1"/>
          </p:cNvSpPr>
          <p:nvPr>
            <p:ph type="dt" sz="half" idx="10"/>
          </p:nvPr>
        </p:nvSpPr>
        <p:spPr/>
        <p:txBody>
          <a:bodyPr rtlCol="0"/>
          <a:lstStyle/>
          <a:p>
            <a:pPr rtl="0"/>
            <a:fld id="{4D2C6C0E-19EA-499C-9A0E-F259D2D603CF}" type="datetime1">
              <a:rPr lang="es-ES" noProof="0" smtClean="0"/>
              <a:t>23/04/2023</a:t>
            </a:fld>
            <a:endParaRPr lang="es-ES" noProof="0"/>
          </a:p>
        </p:txBody>
      </p:sp>
      <p:sp>
        <p:nvSpPr>
          <p:cNvPr id="5" name="Marcador de pie de página 4">
            <a:extLst>
              <a:ext uri="{FF2B5EF4-FFF2-40B4-BE49-F238E27FC236}">
                <a16:creationId xmlns:a16="http://schemas.microsoft.com/office/drawing/2014/main" id="{0C53F66A-C669-4D83-A278-F325DE22EAC3}"/>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6" name="Marcador de número de diapositiva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10" name="Rectángulo 9">
            <a:extLst>
              <a:ext uri="{FF2B5EF4-FFF2-40B4-BE49-F238E27FC236}">
                <a16:creationId xmlns:a16="http://schemas.microsoft.com/office/drawing/2014/main" id="{A0AFD9A3-66C4-4954-8678-720CFA24D244}"/>
              </a:ext>
            </a:extLst>
          </p:cNvPr>
          <p:cNvSpPr/>
          <p:nvPr userDrawn="1"/>
        </p:nvSpPr>
        <p:spPr>
          <a:xfrm>
            <a:off x="1379621" y="4950000"/>
            <a:ext cx="144000" cy="190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2" name="Conector recto 11">
            <a:extLst>
              <a:ext uri="{FF2B5EF4-FFF2-40B4-BE49-F238E27FC236}">
                <a16:creationId xmlns:a16="http://schemas.microsoft.com/office/drawing/2014/main" id="{08240730-69E4-4798-8578-D648F7A2C4C9}"/>
              </a:ext>
            </a:extLst>
          </p:cNvPr>
          <p:cNvCxnSpPr/>
          <p:nvPr userDrawn="1"/>
        </p:nvCxnSpPr>
        <p:spPr>
          <a:xfrm>
            <a:off x="1957137" y="5882423"/>
            <a:ext cx="930442"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 name="Conector recto 12">
            <a:extLst>
              <a:ext uri="{FF2B5EF4-FFF2-40B4-BE49-F238E27FC236}">
                <a16:creationId xmlns:a16="http://schemas.microsoft.com/office/drawing/2014/main" id="{484AF3E3-F20C-4D84-A158-6DFC09B69A91}"/>
              </a:ext>
            </a:extLst>
          </p:cNvPr>
          <p:cNvCxnSpPr>
            <a:cxnSpLocks/>
          </p:cNvCxnSpPr>
          <p:nvPr userDrawn="1"/>
        </p:nvCxnSpPr>
        <p:spPr>
          <a:xfrm rot="10800000">
            <a:off x="10820400" y="870003"/>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Marcador de texto 14">
            <a:extLst>
              <a:ext uri="{FF2B5EF4-FFF2-40B4-BE49-F238E27FC236}">
                <a16:creationId xmlns:a16="http://schemas.microsoft.com/office/drawing/2014/main" id="{C32342D9-9DBE-4809-840C-62844DDC034F}"/>
              </a:ext>
            </a:extLst>
          </p:cNvPr>
          <p:cNvSpPr>
            <a:spLocks noGrp="1"/>
          </p:cNvSpPr>
          <p:nvPr>
            <p:ph type="body" sz="quarter" idx="13" hasCustomPrompt="1"/>
          </p:nvPr>
        </p:nvSpPr>
        <p:spPr>
          <a:xfrm>
            <a:off x="10668000" y="1005185"/>
            <a:ext cx="1460500" cy="481013"/>
          </a:xfrm>
        </p:spPr>
        <p:txBody>
          <a:bodyPr rtlCol="0"/>
          <a:lstStyle>
            <a:lvl1pPr marL="0" indent="0" algn="l">
              <a:buNone/>
              <a:defRPr lang="en-US" sz="3000" b="1" i="0" kern="1200" dirty="0">
                <a:solidFill>
                  <a:schemeClr val="tx2"/>
                </a:solidFill>
                <a:latin typeface="+mn-lt"/>
                <a:ea typeface="+mn-ea"/>
                <a:cs typeface="+mn-cs"/>
              </a:defRPr>
            </a:lvl1pPr>
          </a:lstStyle>
          <a:p>
            <a:pPr lvl="0" rtl="0"/>
            <a:r>
              <a:rPr lang="es-ES" noProof="0"/>
              <a:t>20XX</a:t>
            </a:r>
          </a:p>
        </p:txBody>
      </p:sp>
    </p:spTree>
    <p:extLst>
      <p:ext uri="{BB962C8B-B14F-4D97-AF65-F5344CB8AC3E}">
        <p14:creationId xmlns:p14="http://schemas.microsoft.com/office/powerpoint/2010/main" val="9861559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ítulo y contenid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ángulo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AF248368-1908-4FA2-8871-C97A5210E96D}"/>
              </a:ext>
            </a:extLst>
          </p:cNvPr>
          <p:cNvSpPr>
            <a:spLocks noGrp="1"/>
          </p:cNvSpPr>
          <p:nvPr>
            <p:ph type="title" hasCustomPrompt="1"/>
          </p:nvPr>
        </p:nvSpPr>
        <p:spPr>
          <a:xfrm>
            <a:off x="929641" y="458919"/>
            <a:ext cx="9971159" cy="1325563"/>
          </a:xfrm>
        </p:spPr>
        <p:txBody>
          <a:bodyPr rtlCol="0"/>
          <a:lstStyle>
            <a:lvl1pPr>
              <a:defRPr/>
            </a:lvl1pPr>
          </a:lstStyle>
          <a:p>
            <a:pPr rtl="0"/>
            <a:r>
              <a:rPr lang="es-ES" noProof="0"/>
              <a:t>DIAPOSITIVA DE CONTENIDO</a:t>
            </a:r>
          </a:p>
        </p:txBody>
      </p:sp>
      <p:sp>
        <p:nvSpPr>
          <p:cNvPr id="3" name="Marcador de contenido 2">
            <a:extLst>
              <a:ext uri="{FF2B5EF4-FFF2-40B4-BE49-F238E27FC236}">
                <a16:creationId xmlns:a16="http://schemas.microsoft.com/office/drawing/2014/main" id="{CA18B931-E896-4471-A71A-819D3B682920}"/>
              </a:ext>
            </a:extLst>
          </p:cNvPr>
          <p:cNvSpPr>
            <a:spLocks noGrp="1"/>
          </p:cNvSpPr>
          <p:nvPr>
            <p:ph idx="1"/>
          </p:nvPr>
        </p:nvSpPr>
        <p:spPr>
          <a:xfrm>
            <a:off x="929641" y="3775165"/>
            <a:ext cx="9971158" cy="2427923"/>
          </a:xfrm>
        </p:spPr>
        <p:txBody>
          <a:bodyPr rtlCol="0">
            <a:normAutofit/>
          </a:bodyPr>
          <a:lstStyle>
            <a:lvl1pPr marL="0" indent="0">
              <a:buNone/>
              <a:defRPr sz="1600" i="0">
                <a:solidFill>
                  <a:schemeClr val="bg1"/>
                </a:solidFill>
              </a:defRPr>
            </a:lvl1pPr>
            <a:lvl2pPr marL="457200" indent="0">
              <a:buNone/>
              <a:defRPr sz="1800" i="1">
                <a:solidFill>
                  <a:schemeClr val="bg1"/>
                </a:solidFill>
              </a:defRPr>
            </a:lvl2pPr>
            <a:lvl3pPr marL="914400" indent="0">
              <a:buNone/>
              <a:defRPr sz="1600" i="1">
                <a:solidFill>
                  <a:schemeClr val="bg1"/>
                </a:solidFill>
              </a:defRPr>
            </a:lvl3pPr>
            <a:lvl4pPr marL="1371600" indent="0">
              <a:buNone/>
              <a:defRPr sz="1400" i="1">
                <a:solidFill>
                  <a:schemeClr val="bg1"/>
                </a:solidFill>
              </a:defRPr>
            </a:lvl4pPr>
            <a:lvl5pPr marL="1828800" indent="0">
              <a:buNone/>
              <a:defRPr sz="1400" i="1">
                <a:solidFill>
                  <a:schemeClr val="bg1"/>
                </a:solidFill>
              </a:defRPr>
            </a:lvl5pPr>
          </a:lstStyle>
          <a:p>
            <a:pPr lvl="0" rtl="0"/>
            <a:r>
              <a:rPr lang="es-ES" noProof="0"/>
              <a:t>Haga clic para modificar los estilos de texto del patrón</a:t>
            </a:r>
          </a:p>
        </p:txBody>
      </p:sp>
      <p:sp>
        <p:nvSpPr>
          <p:cNvPr id="4" name="Marcador de fecha 3">
            <a:extLst>
              <a:ext uri="{FF2B5EF4-FFF2-40B4-BE49-F238E27FC236}">
                <a16:creationId xmlns:a16="http://schemas.microsoft.com/office/drawing/2014/main" id="{D269E74E-E12F-474D-8520-0AAEE930510D}"/>
              </a:ext>
            </a:extLst>
          </p:cNvPr>
          <p:cNvSpPr>
            <a:spLocks noGrp="1"/>
          </p:cNvSpPr>
          <p:nvPr>
            <p:ph type="dt" sz="half" idx="10"/>
          </p:nvPr>
        </p:nvSpPr>
        <p:spPr/>
        <p:txBody>
          <a:bodyPr rtlCol="0"/>
          <a:lstStyle/>
          <a:p>
            <a:pPr rtl="0"/>
            <a:fld id="{C319C74A-6553-488F-86EB-14D35B973096}" type="datetime1">
              <a:rPr lang="es-ES" noProof="0" smtClean="0"/>
              <a:t>23/04/2023</a:t>
            </a:fld>
            <a:endParaRPr lang="es-ES" noProof="0"/>
          </a:p>
        </p:txBody>
      </p:sp>
      <p:sp>
        <p:nvSpPr>
          <p:cNvPr id="5" name="Marcador de pie de página 4">
            <a:extLst>
              <a:ext uri="{FF2B5EF4-FFF2-40B4-BE49-F238E27FC236}">
                <a16:creationId xmlns:a16="http://schemas.microsoft.com/office/drawing/2014/main" id="{B9568C84-3A49-4E3F-B2E7-4CE5D636B8CB}"/>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6" name="Marcador de número de diapositiva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9" name="Rectángulo 8">
            <a:extLst>
              <a:ext uri="{FF2B5EF4-FFF2-40B4-BE49-F238E27FC236}">
                <a16:creationId xmlns:a16="http://schemas.microsoft.com/office/drawing/2014/main" id="{56D751D1-0AE0-4B49-A19D-74CA71D2C096}"/>
              </a:ext>
            </a:extLst>
          </p:cNvPr>
          <p:cNvSpPr/>
          <p:nvPr userDrawn="1"/>
        </p:nvSpPr>
        <p:spPr>
          <a:xfrm>
            <a:off x="687289" y="0"/>
            <a:ext cx="72000" cy="12710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0" name="Conector recto 9">
            <a:extLst>
              <a:ext uri="{FF2B5EF4-FFF2-40B4-BE49-F238E27FC236}">
                <a16:creationId xmlns:a16="http://schemas.microsoft.com/office/drawing/2014/main" id="{D4D4EAA8-8E55-45C3-BD00-531D549BB77D}"/>
              </a:ext>
            </a:extLst>
          </p:cNvPr>
          <p:cNvCxnSpPr/>
          <p:nvPr userDrawn="1"/>
        </p:nvCxnSpPr>
        <p:spPr>
          <a:xfrm>
            <a:off x="1068863" y="1528464"/>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Subtítulo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929641" y="1669110"/>
            <a:ext cx="9971158" cy="692595"/>
          </a:xfrm>
        </p:spPr>
        <p:txBody>
          <a:bodyPr rtlCol="0">
            <a:normAutofit/>
          </a:bodyPr>
          <a:lstStyle>
            <a:lvl1pPr marL="0" indent="0" algn="l">
              <a:buNone/>
              <a:defRPr sz="25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Subtítulo de diapositiva</a:t>
            </a:r>
          </a:p>
        </p:txBody>
      </p:sp>
      <p:cxnSp>
        <p:nvCxnSpPr>
          <p:cNvPr id="13" name="Conector recto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Marcador de texto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8" name="Conector recto 17">
            <a:extLst>
              <a:ext uri="{FF2B5EF4-FFF2-40B4-BE49-F238E27FC236}">
                <a16:creationId xmlns:a16="http://schemas.microsoft.com/office/drawing/2014/main" id="{DB2A467A-5EC5-4E43-861E-F15D1E487F6D}"/>
              </a:ext>
            </a:extLst>
          </p:cNvPr>
          <p:cNvCxnSpPr>
            <a:cxnSpLocks/>
          </p:cNvCxnSpPr>
          <p:nvPr userDrawn="1"/>
        </p:nvCxnSpPr>
        <p:spPr>
          <a:xfrm>
            <a:off x="0" y="6168360"/>
            <a:ext cx="2268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Conector recto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798104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ítulo y contenido">
    <p:spTree>
      <p:nvGrpSpPr>
        <p:cNvPr id="1" name=""/>
        <p:cNvGrpSpPr/>
        <p:nvPr/>
      </p:nvGrpSpPr>
      <p:grpSpPr>
        <a:xfrm>
          <a:off x="0" y="0"/>
          <a:ext cx="0" cy="0"/>
          <a:chOff x="0" y="0"/>
          <a:chExt cx="0" cy="0"/>
        </a:xfrm>
      </p:grpSpPr>
      <p:sp>
        <p:nvSpPr>
          <p:cNvPr id="17" name="Rectángulo 16">
            <a:extLst>
              <a:ext uri="{FF2B5EF4-FFF2-40B4-BE49-F238E27FC236}">
                <a16:creationId xmlns:a16="http://schemas.microsoft.com/office/drawing/2014/main" id="{DCC8FE21-4B79-46A0-A2D5-AA64AFC61971}"/>
              </a:ext>
            </a:extLst>
          </p:cNvPr>
          <p:cNvSpPr/>
          <p:nvPr userDrawn="1"/>
        </p:nvSpPr>
        <p:spPr>
          <a:xfrm>
            <a:off x="0" y="5532437"/>
            <a:ext cx="12192000" cy="1325563"/>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AF248368-1908-4FA2-8871-C97A5210E96D}"/>
              </a:ext>
            </a:extLst>
          </p:cNvPr>
          <p:cNvSpPr>
            <a:spLocks noGrp="1"/>
          </p:cNvSpPr>
          <p:nvPr>
            <p:ph type="title" hasCustomPrompt="1"/>
          </p:nvPr>
        </p:nvSpPr>
        <p:spPr>
          <a:xfrm>
            <a:off x="929641" y="458919"/>
            <a:ext cx="9971159" cy="1325563"/>
          </a:xfrm>
        </p:spPr>
        <p:txBody>
          <a:bodyPr rtlCol="0"/>
          <a:lstStyle>
            <a:lvl1pPr>
              <a:defRPr>
                <a:gradFill>
                  <a:gsLst>
                    <a:gs pos="0">
                      <a:schemeClr val="bg2"/>
                    </a:gs>
                    <a:gs pos="100000">
                      <a:schemeClr val="accent1"/>
                    </a:gs>
                  </a:gsLst>
                  <a:lin ang="0" scaled="1"/>
                </a:gradFill>
              </a:defRPr>
            </a:lvl1pPr>
          </a:lstStyle>
          <a:p>
            <a:pPr rtl="0"/>
            <a:r>
              <a:rPr lang="es-ES" noProof="0"/>
              <a:t>DIAPOSITIVA DE CONTENIDO</a:t>
            </a:r>
          </a:p>
        </p:txBody>
      </p:sp>
      <p:sp>
        <p:nvSpPr>
          <p:cNvPr id="3" name="Marcador de contenido 2">
            <a:extLst>
              <a:ext uri="{FF2B5EF4-FFF2-40B4-BE49-F238E27FC236}">
                <a16:creationId xmlns:a16="http://schemas.microsoft.com/office/drawing/2014/main" id="{CA18B931-E896-4471-A71A-819D3B682920}"/>
              </a:ext>
            </a:extLst>
          </p:cNvPr>
          <p:cNvSpPr>
            <a:spLocks noGrp="1"/>
          </p:cNvSpPr>
          <p:nvPr>
            <p:ph idx="1"/>
          </p:nvPr>
        </p:nvSpPr>
        <p:spPr>
          <a:xfrm>
            <a:off x="929641" y="3133484"/>
            <a:ext cx="10515600" cy="2427923"/>
          </a:xfrm>
        </p:spPr>
        <p:txBody>
          <a:bodyPr rtlCol="0">
            <a:normAutofit/>
          </a:bodyPr>
          <a:lstStyle>
            <a:lvl1pPr marL="0" indent="0">
              <a:lnSpc>
                <a:spcPct val="100000"/>
              </a:lnSpc>
              <a:spcBef>
                <a:spcPts val="600"/>
              </a:spcBef>
              <a:buNone/>
              <a:defRPr sz="1600" i="0">
                <a:solidFill>
                  <a:schemeClr val="tx1">
                    <a:lumMod val="75000"/>
                    <a:lumOff val="25000"/>
                  </a:schemeClr>
                </a:solidFill>
              </a:defRPr>
            </a:lvl1pPr>
            <a:lvl2pPr marL="457200" indent="0">
              <a:buNone/>
              <a:defRPr sz="1800" i="1">
                <a:solidFill>
                  <a:schemeClr val="tx1">
                    <a:lumMod val="75000"/>
                    <a:lumOff val="25000"/>
                  </a:schemeClr>
                </a:solidFill>
              </a:defRPr>
            </a:lvl2pPr>
            <a:lvl3pPr marL="914400" indent="0">
              <a:buNone/>
              <a:defRPr sz="1600" i="1">
                <a:solidFill>
                  <a:schemeClr val="tx1">
                    <a:lumMod val="75000"/>
                    <a:lumOff val="25000"/>
                  </a:schemeClr>
                </a:solidFill>
              </a:defRPr>
            </a:lvl3pPr>
            <a:lvl4pPr marL="1371600" indent="0">
              <a:buNone/>
              <a:defRPr sz="1400" i="1">
                <a:solidFill>
                  <a:schemeClr val="tx1">
                    <a:lumMod val="75000"/>
                    <a:lumOff val="25000"/>
                  </a:schemeClr>
                </a:solidFill>
              </a:defRPr>
            </a:lvl4pPr>
            <a:lvl5pPr marL="1828800" indent="0">
              <a:buNone/>
              <a:defRPr sz="1400" i="1">
                <a:solidFill>
                  <a:schemeClr val="tx1">
                    <a:lumMod val="75000"/>
                    <a:lumOff val="25000"/>
                  </a:schemeClr>
                </a:solidFill>
              </a:defRPr>
            </a:lvl5pPr>
          </a:lstStyle>
          <a:p>
            <a:pPr lvl="0" rtl="0"/>
            <a:r>
              <a:rPr lang="es-ES" noProof="0"/>
              <a:t>Haga clic para modificar los estilos de texto del patrón</a:t>
            </a:r>
          </a:p>
        </p:txBody>
      </p:sp>
      <p:sp>
        <p:nvSpPr>
          <p:cNvPr id="4" name="Marcador de fecha 3">
            <a:extLst>
              <a:ext uri="{FF2B5EF4-FFF2-40B4-BE49-F238E27FC236}">
                <a16:creationId xmlns:a16="http://schemas.microsoft.com/office/drawing/2014/main" id="{D269E74E-E12F-474D-8520-0AAEE930510D}"/>
              </a:ext>
            </a:extLst>
          </p:cNvPr>
          <p:cNvSpPr>
            <a:spLocks noGrp="1"/>
          </p:cNvSpPr>
          <p:nvPr>
            <p:ph type="dt" sz="half" idx="10"/>
          </p:nvPr>
        </p:nvSpPr>
        <p:spPr/>
        <p:txBody>
          <a:bodyPr rtlCol="0"/>
          <a:lstStyle/>
          <a:p>
            <a:pPr rtl="0"/>
            <a:fld id="{0D845CB8-EB2C-4A10-AB40-084DC3D0688D}" type="datetime1">
              <a:rPr lang="es-ES" noProof="0" smtClean="0"/>
              <a:t>23/04/2023</a:t>
            </a:fld>
            <a:endParaRPr lang="es-ES" noProof="0"/>
          </a:p>
        </p:txBody>
      </p:sp>
      <p:sp>
        <p:nvSpPr>
          <p:cNvPr id="5" name="Marcador de pie de página 4">
            <a:extLst>
              <a:ext uri="{FF2B5EF4-FFF2-40B4-BE49-F238E27FC236}">
                <a16:creationId xmlns:a16="http://schemas.microsoft.com/office/drawing/2014/main" id="{B9568C84-3A49-4E3F-B2E7-4CE5D636B8CB}"/>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6" name="Marcador de número de diapositiva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9" name="Rectángulo 8">
            <a:extLst>
              <a:ext uri="{FF2B5EF4-FFF2-40B4-BE49-F238E27FC236}">
                <a16:creationId xmlns:a16="http://schemas.microsoft.com/office/drawing/2014/main" id="{56D751D1-0AE0-4B49-A19D-74CA71D2C096}"/>
              </a:ext>
            </a:extLst>
          </p:cNvPr>
          <p:cNvSpPr/>
          <p:nvPr userDrawn="1"/>
        </p:nvSpPr>
        <p:spPr>
          <a:xfrm>
            <a:off x="687289" y="0"/>
            <a:ext cx="72000" cy="127101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0" name="Conector recto 9">
            <a:extLst>
              <a:ext uri="{FF2B5EF4-FFF2-40B4-BE49-F238E27FC236}">
                <a16:creationId xmlns:a16="http://schemas.microsoft.com/office/drawing/2014/main" id="{D4D4EAA8-8E55-45C3-BD00-531D549BB77D}"/>
              </a:ext>
            </a:extLst>
          </p:cNvPr>
          <p:cNvCxnSpPr/>
          <p:nvPr userDrawn="1"/>
        </p:nvCxnSpPr>
        <p:spPr>
          <a:xfrm>
            <a:off x="1068863" y="1528464"/>
            <a:ext cx="63093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1" name="Subtítulo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929641" y="1669110"/>
            <a:ext cx="9971158" cy="692595"/>
          </a:xfrm>
        </p:spPr>
        <p:txBody>
          <a:bodyPr rtlCol="0">
            <a:normAutofit/>
          </a:bodyPr>
          <a:lstStyle>
            <a:lvl1pPr marL="0" indent="0" algn="l">
              <a:buNone/>
              <a:defRPr sz="2500" b="1" i="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Subtítulo de diapositiva</a:t>
            </a:r>
          </a:p>
        </p:txBody>
      </p:sp>
      <p:cxnSp>
        <p:nvCxnSpPr>
          <p:cNvPr id="13" name="Conector recto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Marcador de texto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accent1"/>
                </a:solidFill>
              </a:defRPr>
            </a:lvl1pPr>
          </a:lstStyle>
          <a:p>
            <a:pPr lvl="0" rtl="0"/>
            <a:r>
              <a:rPr lang="es-ES" noProof="0"/>
              <a:t>20XX</a:t>
            </a:r>
          </a:p>
        </p:txBody>
      </p:sp>
      <p:cxnSp>
        <p:nvCxnSpPr>
          <p:cNvPr id="18" name="Conector recto 17">
            <a:extLst>
              <a:ext uri="{FF2B5EF4-FFF2-40B4-BE49-F238E27FC236}">
                <a16:creationId xmlns:a16="http://schemas.microsoft.com/office/drawing/2014/main" id="{DB2A467A-5EC5-4E43-861E-F15D1E487F6D}"/>
              </a:ext>
            </a:extLst>
          </p:cNvPr>
          <p:cNvCxnSpPr>
            <a:cxnSpLocks/>
          </p:cNvCxnSpPr>
          <p:nvPr userDrawn="1"/>
        </p:nvCxnSpPr>
        <p:spPr>
          <a:xfrm>
            <a:off x="0" y="6168360"/>
            <a:ext cx="2268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Conector recto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33331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Título y contenid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0" name="Rectángulo 19">
            <a:extLst>
              <a:ext uri="{FF2B5EF4-FFF2-40B4-BE49-F238E27FC236}">
                <a16:creationId xmlns:a16="http://schemas.microsoft.com/office/drawing/2014/main" id="{1CF94AF4-4F78-4DA5-8571-FD66FFA6313D}"/>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21" y="546844"/>
            <a:ext cx="8997738" cy="1325563"/>
          </a:xfrm>
        </p:spPr>
        <p:txBody>
          <a:bodyPr rtlCol="0"/>
          <a:lstStyle>
            <a:lvl1pPr>
              <a:defRPr/>
            </a:lvl1pPr>
          </a:lstStyle>
          <a:p>
            <a:pPr rtl="0"/>
            <a:r>
              <a:rPr lang="es-ES" noProof="0"/>
              <a:t>DIAPOSITIVA DE CONTENIDO</a:t>
            </a:r>
          </a:p>
        </p:txBody>
      </p:sp>
      <p:sp>
        <p:nvSpPr>
          <p:cNvPr id="3" name="Marcador de contenido 2">
            <a:extLst>
              <a:ext uri="{FF2B5EF4-FFF2-40B4-BE49-F238E27FC236}">
                <a16:creationId xmlns:a16="http://schemas.microsoft.com/office/drawing/2014/main" id="{CA18B931-E896-4471-A71A-819D3B682920}"/>
              </a:ext>
            </a:extLst>
          </p:cNvPr>
          <p:cNvSpPr>
            <a:spLocks noGrp="1"/>
          </p:cNvSpPr>
          <p:nvPr>
            <p:ph idx="1"/>
          </p:nvPr>
        </p:nvSpPr>
        <p:spPr>
          <a:xfrm>
            <a:off x="1527520" y="3581731"/>
            <a:ext cx="8997737" cy="2230464"/>
          </a:xfrm>
        </p:spPr>
        <p:txBody>
          <a:bodyPr rtlCol="0">
            <a:normAutofit/>
          </a:bodyPr>
          <a:lstStyle>
            <a:lvl1pPr marL="0" indent="0">
              <a:lnSpc>
                <a:spcPct val="100000"/>
              </a:lnSpc>
              <a:spcBef>
                <a:spcPts val="600"/>
              </a:spcBef>
              <a:buNone/>
              <a:defRPr sz="1600" i="0">
                <a:solidFill>
                  <a:schemeClr val="bg1"/>
                </a:solidFill>
              </a:defRPr>
            </a:lvl1pPr>
            <a:lvl2pPr marL="457200" indent="0">
              <a:buNone/>
              <a:defRPr sz="1800" i="1">
                <a:solidFill>
                  <a:schemeClr val="bg1"/>
                </a:solidFill>
              </a:defRPr>
            </a:lvl2pPr>
            <a:lvl3pPr marL="914400" indent="0">
              <a:buNone/>
              <a:defRPr sz="1600" i="1">
                <a:solidFill>
                  <a:schemeClr val="bg1"/>
                </a:solidFill>
              </a:defRPr>
            </a:lvl3pPr>
            <a:lvl4pPr marL="1371600" indent="0">
              <a:buNone/>
              <a:defRPr sz="1400" i="1">
                <a:solidFill>
                  <a:schemeClr val="bg1"/>
                </a:solidFill>
              </a:defRPr>
            </a:lvl4pPr>
            <a:lvl5pPr marL="1828800" indent="0">
              <a:buNone/>
              <a:defRPr sz="1400" i="1">
                <a:solidFill>
                  <a:schemeClr val="bg1"/>
                </a:solidFill>
              </a:defRPr>
            </a:lvl5pPr>
          </a:lstStyle>
          <a:p>
            <a:pPr lvl="0" rtl="0"/>
            <a:r>
              <a:rPr lang="es-ES" noProof="0"/>
              <a:t>Haga clic para modificar los estilos de texto del patrón</a:t>
            </a:r>
          </a:p>
        </p:txBody>
      </p:sp>
      <p:sp>
        <p:nvSpPr>
          <p:cNvPr id="4" name="Marcador de fecha 3">
            <a:extLst>
              <a:ext uri="{FF2B5EF4-FFF2-40B4-BE49-F238E27FC236}">
                <a16:creationId xmlns:a16="http://schemas.microsoft.com/office/drawing/2014/main" id="{D269E74E-E12F-474D-8520-0AAEE930510D}"/>
              </a:ext>
            </a:extLst>
          </p:cNvPr>
          <p:cNvSpPr>
            <a:spLocks noGrp="1"/>
          </p:cNvSpPr>
          <p:nvPr>
            <p:ph type="dt" sz="half" idx="10"/>
          </p:nvPr>
        </p:nvSpPr>
        <p:spPr/>
        <p:txBody>
          <a:bodyPr rtlCol="0"/>
          <a:lstStyle/>
          <a:p>
            <a:pPr rtl="0"/>
            <a:fld id="{7D3FEE46-318B-4EA5-83A4-2F0528F4546C}" type="datetime1">
              <a:rPr lang="es-ES" noProof="0" smtClean="0"/>
              <a:t>23/04/2023</a:t>
            </a:fld>
            <a:endParaRPr lang="es-ES" noProof="0"/>
          </a:p>
        </p:txBody>
      </p:sp>
      <p:sp>
        <p:nvSpPr>
          <p:cNvPr id="5" name="Marcador de pie de página 4">
            <a:extLst>
              <a:ext uri="{FF2B5EF4-FFF2-40B4-BE49-F238E27FC236}">
                <a16:creationId xmlns:a16="http://schemas.microsoft.com/office/drawing/2014/main" id="{B9568C84-3A49-4E3F-B2E7-4CE5D636B8CB}"/>
              </a:ext>
            </a:extLst>
          </p:cNvPr>
          <p:cNvSpPr>
            <a:spLocks noGrp="1"/>
          </p:cNvSpPr>
          <p:nvPr>
            <p:ph type="ftr" sz="quarter" idx="11"/>
          </p:nvPr>
        </p:nvSpPr>
        <p:spPr>
          <a:xfrm>
            <a:off x="590400" y="6159402"/>
            <a:ext cx="2788169" cy="365125"/>
          </a:xfrm>
        </p:spPr>
        <p:txBody>
          <a:bodyPr rtlCol="0"/>
          <a:lstStyle/>
          <a:p>
            <a:pPr rtl="0"/>
            <a:r>
              <a:rPr lang="es-ES" noProof="0"/>
              <a:t>Grado en Ingeniería Informática especialidad Ingeniería del Software </a:t>
            </a:r>
          </a:p>
        </p:txBody>
      </p:sp>
      <p:sp>
        <p:nvSpPr>
          <p:cNvPr id="6" name="Marcador de número de diapositiva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9" name="Rectángulo 8">
            <a:extLst>
              <a:ext uri="{FF2B5EF4-FFF2-40B4-BE49-F238E27FC236}">
                <a16:creationId xmlns:a16="http://schemas.microsoft.com/office/drawing/2014/main" id="{56D751D1-0AE0-4B49-A19D-74CA71D2C096}"/>
              </a:ext>
            </a:extLst>
          </p:cNvPr>
          <p:cNvSpPr/>
          <p:nvPr userDrawn="1"/>
        </p:nvSpPr>
        <p:spPr>
          <a:xfrm>
            <a:off x="1285168" y="244717"/>
            <a:ext cx="72000" cy="10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0" name="Conector recto 9">
            <a:extLst>
              <a:ext uri="{FF2B5EF4-FFF2-40B4-BE49-F238E27FC236}">
                <a16:creationId xmlns:a16="http://schemas.microsoft.com/office/drawing/2014/main" id="{D4D4EAA8-8E55-45C3-BD00-531D549BB77D}"/>
              </a:ext>
            </a:extLst>
          </p:cNvPr>
          <p:cNvCxnSpPr/>
          <p:nvPr userDrawn="1"/>
        </p:nvCxnSpPr>
        <p:spPr>
          <a:xfrm>
            <a:off x="1666742" y="1616389"/>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Subtítulo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1527520" y="1757035"/>
            <a:ext cx="8997737" cy="692595"/>
          </a:xfrm>
        </p:spPr>
        <p:txBody>
          <a:bodyPr rtlCol="0">
            <a:normAutofit/>
          </a:bodyPr>
          <a:lstStyle>
            <a:lvl1pPr marL="0" indent="0" algn="l">
              <a:buNone/>
              <a:defRPr sz="25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Subtítulo de diapositiva</a:t>
            </a:r>
          </a:p>
        </p:txBody>
      </p:sp>
      <p:cxnSp>
        <p:nvCxnSpPr>
          <p:cNvPr id="13" name="Conector recto 12">
            <a:extLst>
              <a:ext uri="{FF2B5EF4-FFF2-40B4-BE49-F238E27FC236}">
                <a16:creationId xmlns:a16="http://schemas.microsoft.com/office/drawing/2014/main" id="{F83713E2-6BCF-4CEB-A9B2-A0F540060B9B}"/>
              </a:ext>
            </a:extLst>
          </p:cNvPr>
          <p:cNvCxnSpPr>
            <a:cxnSpLocks/>
          </p:cNvCxnSpPr>
          <p:nvPr userDrawn="1"/>
        </p:nvCxnSpPr>
        <p:spPr>
          <a:xfrm>
            <a:off x="10938200" y="1341281"/>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Marcador de texto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0831016" y="1377655"/>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9" name="Conector recto 18">
            <a:extLst>
              <a:ext uri="{FF2B5EF4-FFF2-40B4-BE49-F238E27FC236}">
                <a16:creationId xmlns:a16="http://schemas.microsoft.com/office/drawing/2014/main" id="{5FCDC761-E078-4116-B4FD-B0C88CDEB3DB}"/>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3" name="Conector recto 22">
            <a:extLst>
              <a:ext uri="{FF2B5EF4-FFF2-40B4-BE49-F238E27FC236}">
                <a16:creationId xmlns:a16="http://schemas.microsoft.com/office/drawing/2014/main" id="{480265F1-E793-484F-ADC9-31450ADF8B0E}"/>
              </a:ext>
            </a:extLst>
          </p:cNvPr>
          <p:cNvCxnSpPr>
            <a:cxnSpLocks/>
          </p:cNvCxnSpPr>
          <p:nvPr userDrawn="1"/>
        </p:nvCxnSpPr>
        <p:spPr>
          <a:xfrm>
            <a:off x="256374" y="6168360"/>
            <a:ext cx="19908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66882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Título y contenid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ángulo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1443655"/>
            <a:ext cx="4143555" cy="1536580"/>
          </a:xfrm>
        </p:spPr>
        <p:txBody>
          <a:bodyPr rtlCol="0"/>
          <a:lstStyle>
            <a:lvl1pPr>
              <a:defRPr/>
            </a:lvl1pPr>
          </a:lstStyle>
          <a:p>
            <a:pPr rtl="0"/>
            <a:r>
              <a:rPr lang="es-ES" noProof="0"/>
              <a:t>CONTENIDO</a:t>
            </a:r>
            <a:br>
              <a:rPr lang="es-ES" noProof="0"/>
            </a:br>
            <a:r>
              <a:rPr lang="es-ES" noProof="0"/>
              <a:t>DIAPOSITIVA</a:t>
            </a:r>
          </a:p>
        </p:txBody>
      </p:sp>
      <p:sp>
        <p:nvSpPr>
          <p:cNvPr id="3" name="Marcador de contenido 2">
            <a:extLst>
              <a:ext uri="{FF2B5EF4-FFF2-40B4-BE49-F238E27FC236}">
                <a16:creationId xmlns:a16="http://schemas.microsoft.com/office/drawing/2014/main" id="{CA18B931-E896-4471-A71A-819D3B682920}"/>
              </a:ext>
            </a:extLst>
          </p:cNvPr>
          <p:cNvSpPr>
            <a:spLocks noGrp="1"/>
          </p:cNvSpPr>
          <p:nvPr>
            <p:ph idx="1"/>
          </p:nvPr>
        </p:nvSpPr>
        <p:spPr>
          <a:xfrm>
            <a:off x="5871409" y="2588054"/>
            <a:ext cx="5228216" cy="3122935"/>
          </a:xfrm>
        </p:spPr>
        <p:txBody>
          <a:bodyPr rtlCol="0">
            <a:normAutofit/>
          </a:bodyPr>
          <a:lstStyle>
            <a:lvl1pPr marL="0" indent="0">
              <a:lnSpc>
                <a:spcPct val="100000"/>
              </a:lnSpc>
              <a:spcBef>
                <a:spcPts val="600"/>
              </a:spcBef>
              <a:buNone/>
              <a:defRPr sz="1600" i="0">
                <a:solidFill>
                  <a:schemeClr val="bg1"/>
                </a:solidFill>
              </a:defRPr>
            </a:lvl1pPr>
            <a:lvl2pPr marL="457200" indent="0">
              <a:buNone/>
              <a:defRPr sz="1800" i="1">
                <a:solidFill>
                  <a:schemeClr val="bg1"/>
                </a:solidFill>
              </a:defRPr>
            </a:lvl2pPr>
            <a:lvl3pPr marL="914400" indent="0">
              <a:buNone/>
              <a:defRPr sz="1600" i="1">
                <a:solidFill>
                  <a:schemeClr val="bg1"/>
                </a:solidFill>
              </a:defRPr>
            </a:lvl3pPr>
            <a:lvl4pPr marL="1371600" indent="0">
              <a:buNone/>
              <a:defRPr sz="1400" i="1">
                <a:solidFill>
                  <a:schemeClr val="bg1"/>
                </a:solidFill>
              </a:defRPr>
            </a:lvl4pPr>
            <a:lvl5pPr marL="1828800" indent="0">
              <a:buNone/>
              <a:defRPr sz="1400" i="1">
                <a:solidFill>
                  <a:schemeClr val="bg1"/>
                </a:solidFill>
              </a:defRPr>
            </a:lvl5pPr>
          </a:lstStyle>
          <a:p>
            <a:pPr lvl="0" rtl="0"/>
            <a:r>
              <a:rPr lang="es-ES" noProof="0"/>
              <a:t>Haga clic para modificar los estilos de texto del patrón</a:t>
            </a:r>
          </a:p>
        </p:txBody>
      </p:sp>
      <p:sp>
        <p:nvSpPr>
          <p:cNvPr id="4" name="Marcador de fecha 3">
            <a:extLst>
              <a:ext uri="{FF2B5EF4-FFF2-40B4-BE49-F238E27FC236}">
                <a16:creationId xmlns:a16="http://schemas.microsoft.com/office/drawing/2014/main" id="{D269E74E-E12F-474D-8520-0AAEE930510D}"/>
              </a:ext>
            </a:extLst>
          </p:cNvPr>
          <p:cNvSpPr>
            <a:spLocks noGrp="1"/>
          </p:cNvSpPr>
          <p:nvPr>
            <p:ph type="dt" sz="half" idx="10"/>
          </p:nvPr>
        </p:nvSpPr>
        <p:spPr/>
        <p:txBody>
          <a:bodyPr rtlCol="0"/>
          <a:lstStyle/>
          <a:p>
            <a:pPr rtl="0"/>
            <a:fld id="{76819B44-05B7-41B0-83E8-8D2FA1482983}" type="datetime1">
              <a:rPr lang="es-ES" noProof="0" smtClean="0"/>
              <a:t>23/04/2023</a:t>
            </a:fld>
            <a:endParaRPr lang="es-ES" noProof="0"/>
          </a:p>
        </p:txBody>
      </p:sp>
      <p:sp>
        <p:nvSpPr>
          <p:cNvPr id="5" name="Marcador de pie de página 4">
            <a:extLst>
              <a:ext uri="{FF2B5EF4-FFF2-40B4-BE49-F238E27FC236}">
                <a16:creationId xmlns:a16="http://schemas.microsoft.com/office/drawing/2014/main" id="{B9568C84-3A49-4E3F-B2E7-4CE5D636B8CB}"/>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6" name="Marcador de número de diapositiva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9" name="Rectángulo 8">
            <a:extLst>
              <a:ext uri="{FF2B5EF4-FFF2-40B4-BE49-F238E27FC236}">
                <a16:creationId xmlns:a16="http://schemas.microsoft.com/office/drawing/2014/main" id="{56D751D1-0AE0-4B49-A19D-74CA71D2C096}"/>
              </a:ext>
            </a:extLst>
          </p:cNvPr>
          <p:cNvSpPr/>
          <p:nvPr userDrawn="1"/>
        </p:nvSpPr>
        <p:spPr>
          <a:xfrm>
            <a:off x="1285167" y="1684524"/>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0" name="Conector recto 9">
            <a:extLst>
              <a:ext uri="{FF2B5EF4-FFF2-40B4-BE49-F238E27FC236}">
                <a16:creationId xmlns:a16="http://schemas.microsoft.com/office/drawing/2014/main" id="{D4D4EAA8-8E55-45C3-BD00-531D549BB77D}"/>
              </a:ext>
            </a:extLst>
          </p:cNvPr>
          <p:cNvCxnSpPr/>
          <p:nvPr userDrawn="1"/>
        </p:nvCxnSpPr>
        <p:spPr>
          <a:xfrm>
            <a:off x="1666741" y="2882481"/>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Subtítulo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1527519" y="3023127"/>
            <a:ext cx="4143555" cy="692595"/>
          </a:xfrm>
        </p:spPr>
        <p:txBody>
          <a:bodyPr rtlCol="0">
            <a:normAutofit/>
          </a:bodyPr>
          <a:lstStyle>
            <a:lvl1pPr marL="0" indent="0" algn="l">
              <a:buNone/>
              <a:defRPr sz="25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Subtítulo de diapositiva</a:t>
            </a:r>
          </a:p>
        </p:txBody>
      </p:sp>
      <p:cxnSp>
        <p:nvCxnSpPr>
          <p:cNvPr id="13" name="Conector recto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Marcador de texto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8" name="Conector recto 17">
            <a:extLst>
              <a:ext uri="{FF2B5EF4-FFF2-40B4-BE49-F238E27FC236}">
                <a16:creationId xmlns:a16="http://schemas.microsoft.com/office/drawing/2014/main" id="{DB2A467A-5EC5-4E43-861E-F15D1E487F6D}"/>
              </a:ext>
            </a:extLst>
          </p:cNvPr>
          <p:cNvCxnSpPr>
            <a:cxnSpLocks/>
          </p:cNvCxnSpPr>
          <p:nvPr userDrawn="1"/>
        </p:nvCxnSpPr>
        <p:spPr>
          <a:xfrm>
            <a:off x="0" y="6168360"/>
            <a:ext cx="2268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Conector recto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2638114"/>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Marcador de pie de página 4">
            <a:extLst>
              <a:ext uri="{FF2B5EF4-FFF2-40B4-BE49-F238E27FC236}">
                <a16:creationId xmlns:a16="http://schemas.microsoft.com/office/drawing/2014/main" id="{351E1EAD-812A-4236-9F79-679D72C2B82D}"/>
              </a:ext>
            </a:extLst>
          </p:cNvPr>
          <p:cNvSpPr>
            <a:spLocks noGrp="1"/>
          </p:cNvSpPr>
          <p:nvPr>
            <p:ph type="ftr" sz="quarter" idx="3"/>
          </p:nvPr>
        </p:nvSpPr>
        <p:spPr>
          <a:xfrm>
            <a:off x="614873" y="6187538"/>
            <a:ext cx="3256673" cy="365125"/>
          </a:xfrm>
          <a:prstGeom prst="rect">
            <a:avLst/>
          </a:prstGeom>
        </p:spPr>
        <p:txBody>
          <a:bodyPr vert="horz" lIns="91440" tIns="45720" rIns="91440" bIns="45720" rtlCol="0" anchor="ctr"/>
          <a:lstStyle>
            <a:lvl1pPr algn="l">
              <a:defRPr sz="1200" i="1">
                <a:solidFill>
                  <a:schemeClr val="tx2"/>
                </a:solidFill>
              </a:defRPr>
            </a:lvl1pPr>
          </a:lstStyle>
          <a:p>
            <a:pPr rtl="0"/>
            <a:r>
              <a:rPr lang="es-ES" noProof="0"/>
              <a:t>Grado en Ingeniería Informática especialidad Ingeniería del Software </a:t>
            </a:r>
          </a:p>
        </p:txBody>
      </p:sp>
      <p:sp>
        <p:nvSpPr>
          <p:cNvPr id="2" name="Marcador de título 1">
            <a:extLst>
              <a:ext uri="{FF2B5EF4-FFF2-40B4-BE49-F238E27FC236}">
                <a16:creationId xmlns:a16="http://schemas.microsoft.com/office/drawing/2014/main" id="{65A38A25-0817-41BC-96A5-5012FE15C97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pPr rtl="0"/>
            <a:r>
              <a:rPr lang="es-ES" noProof="0"/>
              <a:t>Haga clic para modificar el estilo de título del patrón</a:t>
            </a:r>
          </a:p>
        </p:txBody>
      </p:sp>
      <p:sp>
        <p:nvSpPr>
          <p:cNvPr id="3" name="Marcador de posición de texto 2">
            <a:extLst>
              <a:ext uri="{FF2B5EF4-FFF2-40B4-BE49-F238E27FC236}">
                <a16:creationId xmlns:a16="http://schemas.microsoft.com/office/drawing/2014/main" id="{1FA28A22-3D06-43EE-BD32-97F90FEA191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fecha 3">
            <a:extLst>
              <a:ext uri="{FF2B5EF4-FFF2-40B4-BE49-F238E27FC236}">
                <a16:creationId xmlns:a16="http://schemas.microsoft.com/office/drawing/2014/main" id="{98DAC635-0473-40DB-A82D-46D5F635BC1B}"/>
              </a:ext>
            </a:extLst>
          </p:cNvPr>
          <p:cNvSpPr>
            <a:spLocks noGrp="1"/>
          </p:cNvSpPr>
          <p:nvPr>
            <p:ph type="dt" sz="half" idx="2"/>
          </p:nvPr>
        </p:nvSpPr>
        <p:spPr>
          <a:xfrm>
            <a:off x="4724400" y="6187538"/>
            <a:ext cx="2743200" cy="365125"/>
          </a:xfrm>
          <a:prstGeom prst="rect">
            <a:avLst/>
          </a:prstGeom>
        </p:spPr>
        <p:txBody>
          <a:bodyPr vert="horz" lIns="91440" tIns="45720" rIns="91440" bIns="45720" rtlCol="0" anchor="ctr"/>
          <a:lstStyle>
            <a:lvl1pPr algn="l">
              <a:defRPr sz="1200" i="1">
                <a:solidFill>
                  <a:schemeClr val="tx2"/>
                </a:solidFill>
              </a:defRPr>
            </a:lvl1pPr>
          </a:lstStyle>
          <a:p>
            <a:pPr rtl="0"/>
            <a:fld id="{22A62294-98C4-4916-B9C9-2CEFDC36DFCE}" type="datetime1">
              <a:rPr lang="es-ES" noProof="0" smtClean="0"/>
              <a:t>23/04/2023</a:t>
            </a:fld>
            <a:endParaRPr lang="es-ES" noProof="0"/>
          </a:p>
        </p:txBody>
      </p:sp>
      <p:sp>
        <p:nvSpPr>
          <p:cNvPr id="6" name="Marcador de número de diapositiva 5">
            <a:extLst>
              <a:ext uri="{FF2B5EF4-FFF2-40B4-BE49-F238E27FC236}">
                <a16:creationId xmlns:a16="http://schemas.microsoft.com/office/drawing/2014/main" id="{2FBD12B9-96FA-4883-88FA-2071321A4391}"/>
              </a:ext>
            </a:extLst>
          </p:cNvPr>
          <p:cNvSpPr>
            <a:spLocks noGrp="1"/>
          </p:cNvSpPr>
          <p:nvPr>
            <p:ph type="sldNum" sz="quarter" idx="4"/>
          </p:nvPr>
        </p:nvSpPr>
        <p:spPr>
          <a:xfrm>
            <a:off x="8849751" y="6187538"/>
            <a:ext cx="2743200" cy="365125"/>
          </a:xfrm>
          <a:prstGeom prst="rect">
            <a:avLst/>
          </a:prstGeom>
        </p:spPr>
        <p:txBody>
          <a:bodyPr vert="horz" lIns="91440" tIns="45720" rIns="91440" bIns="45720" rtlCol="0" anchor="ctr"/>
          <a:lstStyle>
            <a:lvl1pPr algn="r">
              <a:defRPr sz="1200" i="1">
                <a:solidFill>
                  <a:schemeClr val="tx2"/>
                </a:solidFill>
              </a:defRPr>
            </a:lvl1pPr>
          </a:lstStyle>
          <a:p>
            <a:pPr rtl="0"/>
            <a:fld id="{95CBEC59-7FF9-4688-98DF-89832A0C9025}" type="slidenum">
              <a:rPr lang="es-ES" noProof="0" smtClean="0"/>
              <a:pPr rtl="0"/>
              <a:t>‹Nº›</a:t>
            </a:fld>
            <a:endParaRPr lang="es-ES" noProof="0"/>
          </a:p>
        </p:txBody>
      </p:sp>
    </p:spTree>
    <p:extLst>
      <p:ext uri="{BB962C8B-B14F-4D97-AF65-F5344CB8AC3E}">
        <p14:creationId xmlns:p14="http://schemas.microsoft.com/office/powerpoint/2010/main" val="3435978353"/>
      </p:ext>
    </p:extLst>
  </p:cSld>
  <p:clrMap bg1="lt1" tx1="dk1" bg2="lt2" tx2="dk2" accent1="accent1" accent2="accent2" accent3="accent3" accent4="accent4" accent5="accent5" accent6="accent6" hlink="hlink" folHlink="folHlink"/>
  <p:sldLayoutIdLst>
    <p:sldLayoutId id="2147483649" r:id="rId1"/>
    <p:sldLayoutId id="2147483659" r:id="rId2"/>
    <p:sldLayoutId id="2147483660" r:id="rId3"/>
    <p:sldLayoutId id="2147483661" r:id="rId4"/>
    <p:sldLayoutId id="2147483662" r:id="rId5"/>
    <p:sldLayoutId id="2147483650" r:id="rId6"/>
    <p:sldLayoutId id="2147483663" r:id="rId7"/>
    <p:sldLayoutId id="2147483664" r:id="rId8"/>
    <p:sldLayoutId id="2147483665" r:id="rId9"/>
    <p:sldLayoutId id="2147483666" r:id="rId10"/>
    <p:sldLayoutId id="2147483651" r:id="rId11"/>
    <p:sldLayoutId id="2147483670" r:id="rId12"/>
    <p:sldLayoutId id="2147483667" r:id="rId13"/>
    <p:sldLayoutId id="2147483668" r:id="rId14"/>
    <p:sldLayoutId id="2147483671" r:id="rId15"/>
    <p:sldLayoutId id="2147483669" r:id="rId16"/>
    <p:sldLayoutId id="2147483653" r:id="rId17"/>
    <p:sldLayoutId id="2147483672" r:id="rId18"/>
    <p:sldLayoutId id="2147483673" r:id="rId19"/>
    <p:sldLayoutId id="2147483674" r:id="rId20"/>
    <p:sldLayoutId id="2147483676" r:id="rId21"/>
    <p:sldLayoutId id="2147483652" r:id="rId22"/>
    <p:sldLayoutId id="2147483677" r:id="rId23"/>
    <p:sldLayoutId id="2147483678" r:id="rId24"/>
    <p:sldLayoutId id="2147483679" r:id="rId25"/>
    <p:sldLayoutId id="2147483681" r:id="rId26"/>
    <p:sldLayoutId id="2147483654" r:id="rId27"/>
    <p:sldLayoutId id="2147483682" r:id="rId28"/>
    <p:sldLayoutId id="2147483683" r:id="rId29"/>
    <p:sldLayoutId id="2147483684" r:id="rId30"/>
    <p:sldLayoutId id="2147483685" r:id="rId31"/>
    <p:sldLayoutId id="2147483657" r:id="rId32"/>
    <p:sldLayoutId id="2147483686" r:id="rId33"/>
    <p:sldLayoutId id="2147483687" r:id="rId34"/>
    <p:sldLayoutId id="2147483688" r:id="rId35"/>
    <p:sldLayoutId id="2147483689" r:id="rId36"/>
    <p:sldLayoutId id="2147483656" r:id="rId37"/>
    <p:sldLayoutId id="2147483690" r:id="rId38"/>
    <p:sldLayoutId id="2147483691" r:id="rId39"/>
    <p:sldLayoutId id="2147483692" r:id="rId40"/>
    <p:sldLayoutId id="2147483697" r:id="rId41"/>
    <p:sldLayoutId id="2147483658" r:id="rId42"/>
    <p:sldLayoutId id="2147483693" r:id="rId43"/>
    <p:sldLayoutId id="2147483694" r:id="rId44"/>
    <p:sldLayoutId id="2147483695" r:id="rId45"/>
    <p:sldLayoutId id="2147483696" r:id="rId46"/>
  </p:sldLayoutIdLst>
  <p:hf hdr="0" dt="0"/>
  <p:txStyles>
    <p:titleStyle>
      <a:lvl1pPr algn="l" defTabSz="914400" rtl="0" eaLnBrk="1" latinLnBrk="0" hangingPunct="1">
        <a:lnSpc>
          <a:spcPct val="90000"/>
        </a:lnSpc>
        <a:spcBef>
          <a:spcPct val="0"/>
        </a:spcBef>
        <a:buNone/>
        <a:defRPr sz="4000" b="1"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3.xml"/><Relationship Id="rId1" Type="http://schemas.openxmlformats.org/officeDocument/2006/relationships/themeOverride" Target="../theme/themeOverride1.xml"/><Relationship Id="rId4" Type="http://schemas.openxmlformats.org/officeDocument/2006/relationships/image" Target="../media/image19.jpg"/></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e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8.jpe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8.jpe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8.jpe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8.jpe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8.jpeg"/><Relationship Id="rId1" Type="http://schemas.openxmlformats.org/officeDocument/2006/relationships/slideLayout" Target="../slideLayouts/slideLayout6.xml"/><Relationship Id="rId4" Type="http://schemas.openxmlformats.org/officeDocument/2006/relationships/image" Target="../media/image35.png"/></Relationships>
</file>

<file path=ppt/slides/_rels/slide1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28.jpe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28.jpe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28.jpe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28.jpe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28.jpe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28.jpe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42.jpg"/><Relationship Id="rId1" Type="http://schemas.openxmlformats.org/officeDocument/2006/relationships/slideLayout" Target="../slideLayouts/slideLayout26.xml"/></Relationships>
</file>

<file path=ppt/slides/_rels/slide25.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jpg"/><Relationship Id="rId1" Type="http://schemas.openxmlformats.org/officeDocument/2006/relationships/slideLayout" Target="../slideLayouts/slideLayout6.xml"/><Relationship Id="rId5" Type="http://schemas.openxmlformats.org/officeDocument/2006/relationships/image" Target="../media/image45.png"/><Relationship Id="rId4" Type="http://schemas.openxmlformats.org/officeDocument/2006/relationships/image" Target="../media/image44.png"/></Relationships>
</file>

<file path=ppt/slides/_rels/slide28.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2.jp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6.xml"/></Relationships>
</file>

<file path=ppt/slides/_rels/slide30.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2.jp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2.jp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2.jp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50.jpg"/><Relationship Id="rId1" Type="http://schemas.openxmlformats.org/officeDocument/2006/relationships/slideLayout" Target="../slideLayouts/slideLayout26.xml"/></Relationships>
</file>

<file path=ppt/slides/_rels/slide41.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51.jpg"/><Relationship Id="rId1" Type="http://schemas.openxmlformats.org/officeDocument/2006/relationships/slideLayout" Target="../slideLayouts/slideLayout26.xml"/></Relationships>
</file>

<file path=ppt/slides/_rels/slide4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28.jpeg"/><Relationship Id="rId1" Type="http://schemas.openxmlformats.org/officeDocument/2006/relationships/slideLayout" Target="../slideLayouts/slideLayout6.xml"/><Relationship Id="rId4" Type="http://schemas.openxmlformats.org/officeDocument/2006/relationships/hyperlink" Target="https://kylin.apache.org/" TargetMode="External"/></Relationships>
</file>

<file path=ppt/slides/_rels/slide46.xml.rels><?xml version="1.0" encoding="UTF-8" standalone="yes"?>
<Relationships xmlns="http://schemas.openxmlformats.org/package/2006/relationships"><Relationship Id="rId3" Type="http://schemas.openxmlformats.org/officeDocument/2006/relationships/hyperlink" Target="https://www.ibm.com/es-es/products/cognos-analytics" TargetMode="External"/><Relationship Id="rId2" Type="http://schemas.openxmlformats.org/officeDocument/2006/relationships/image" Target="../media/image28.jpeg"/><Relationship Id="rId1" Type="http://schemas.openxmlformats.org/officeDocument/2006/relationships/slideLayout" Target="../slideLayouts/slideLayout6.xml"/><Relationship Id="rId4" Type="http://schemas.openxmlformats.org/officeDocument/2006/relationships/image" Target="../media/image53.png"/></Relationships>
</file>

<file path=ppt/slides/_rels/slide47.xml.rels><?xml version="1.0" encoding="UTF-8" standalone="yes"?>
<Relationships xmlns="http://schemas.openxmlformats.org/package/2006/relationships"><Relationship Id="rId3" Type="http://schemas.openxmlformats.org/officeDocument/2006/relationships/hyperlink" Target="https://www.oracle.com/technetwork/database/options/olap/oracle-olap-11g-biee-twp-128229.pdf" TargetMode="External"/><Relationship Id="rId2" Type="http://schemas.openxmlformats.org/officeDocument/2006/relationships/image" Target="../media/image28.jpeg"/><Relationship Id="rId1" Type="http://schemas.openxmlformats.org/officeDocument/2006/relationships/slideLayout" Target="../slideLayouts/slideLayout6.xml"/><Relationship Id="rId5" Type="http://schemas.openxmlformats.org/officeDocument/2006/relationships/image" Target="../media/image54.png"/><Relationship Id="rId4" Type="http://schemas.openxmlformats.org/officeDocument/2006/relationships/hyperlink" Target="https://www.oracle.com/business-analytics/business-intelligence/technologies/bi-enterprise-edition.html" TargetMode="External"/></Relationships>
</file>

<file path=ppt/slides/_rels/slide48.xml.rels><?xml version="1.0" encoding="UTF-8" standalone="yes"?>
<Relationships xmlns="http://schemas.openxmlformats.org/package/2006/relationships"><Relationship Id="rId3" Type="http://schemas.openxmlformats.org/officeDocument/2006/relationships/hyperlink" Target="https://www.hitachivantara.com/en-us/products/dataops-software/data-integration-analytics/pentaho-community-edition.html" TargetMode="External"/><Relationship Id="rId2" Type="http://schemas.openxmlformats.org/officeDocument/2006/relationships/image" Target="../media/image28.jpeg"/><Relationship Id="rId1" Type="http://schemas.openxmlformats.org/officeDocument/2006/relationships/slideLayout" Target="../slideLayouts/slideLayout6.xml"/><Relationship Id="rId4" Type="http://schemas.openxmlformats.org/officeDocument/2006/relationships/image" Target="../media/image55.png"/></Relationships>
</file>

<file path=ppt/slides/_rels/slide49.xml.rels><?xml version="1.0" encoding="UTF-8" standalone="yes"?>
<Relationships xmlns="http://schemas.openxmlformats.org/package/2006/relationships"><Relationship Id="rId3" Type="http://schemas.openxmlformats.org/officeDocument/2006/relationships/hyperlink" Target="https://powerbi.microsoft.com/es-es/" TargetMode="External"/><Relationship Id="rId2" Type="http://schemas.openxmlformats.org/officeDocument/2006/relationships/image" Target="../media/image28.jpeg"/><Relationship Id="rId1" Type="http://schemas.openxmlformats.org/officeDocument/2006/relationships/slideLayout" Target="../slideLayouts/slideLayout6.xml"/><Relationship Id="rId4" Type="http://schemas.openxmlformats.org/officeDocument/2006/relationships/image" Target="../media/image56.png"/></Relationships>
</file>

<file path=ppt/slides/_rels/slide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6.xml"/></Relationships>
</file>

<file path=ppt/slides/_rels/slide5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63.jpeg"/><Relationship Id="rId1" Type="http://schemas.openxmlformats.org/officeDocument/2006/relationships/slideLayout" Target="../slideLayouts/slideLayout2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64.jpg"/><Relationship Id="rId1" Type="http://schemas.openxmlformats.org/officeDocument/2006/relationships/slideLayout" Target="../slideLayouts/slideLayout26.xml"/></Relationships>
</file>

<file path=ppt/slides/_rels/slide59.xml.rels><?xml version="1.0" encoding="UTF-8" standalone="yes"?>
<Relationships xmlns="http://schemas.openxmlformats.org/package/2006/relationships"><Relationship Id="rId8" Type="http://schemas.openxmlformats.org/officeDocument/2006/relationships/hyperlink" Target="https://thedataschools.com/que-es/olap/" TargetMode="External"/><Relationship Id="rId3" Type="http://schemas.openxmlformats.org/officeDocument/2006/relationships/hyperlink" Target="https://es.wikipedia.org/wiki/Cubo_OLAP" TargetMode="External"/><Relationship Id="rId7" Type="http://schemas.openxmlformats.org/officeDocument/2006/relationships/hyperlink" Target="https://www.microsoft.com/en-us/research/wp-content/uploads/2016/02/sigrecord.pdf" TargetMode="External"/><Relationship Id="rId12" Type="http://schemas.openxmlformats.org/officeDocument/2006/relationships/image" Target="../media/image67.png"/><Relationship Id="rId2" Type="http://schemas.openxmlformats.org/officeDocument/2006/relationships/image" Target="../media/image64.jpg"/><Relationship Id="rId1" Type="http://schemas.openxmlformats.org/officeDocument/2006/relationships/slideLayout" Target="../slideLayouts/slideLayout38.xml"/><Relationship Id="rId6" Type="http://schemas.openxmlformats.org/officeDocument/2006/relationships/hyperlink" Target="https://learn.microsoft.com/es-es/system-center/scsm/olap-cubes-overview?view=sc-sm-2022" TargetMode="External"/><Relationship Id="rId11" Type="http://schemas.openxmlformats.org/officeDocument/2006/relationships/image" Target="../media/image56.png"/><Relationship Id="rId5" Type="http://schemas.openxmlformats.org/officeDocument/2006/relationships/hyperlink" Target="https://blog.auriboxtraining.com/business-intelligence/los-cubos-olap/" TargetMode="External"/><Relationship Id="rId10" Type="http://schemas.openxmlformats.org/officeDocument/2006/relationships/image" Target="../media/image66.png"/><Relationship Id="rId4" Type="http://schemas.openxmlformats.org/officeDocument/2006/relationships/hyperlink" Target="https://en.wikipedia.org/wiki/MultiDimensional_eXpressions" TargetMode="External"/><Relationship Id="rId9" Type="http://schemas.openxmlformats.org/officeDocument/2006/relationships/image" Target="../media/image65.png"/></Relationships>
</file>

<file path=ppt/slides/_rels/slide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8" Type="http://schemas.openxmlformats.org/officeDocument/2006/relationships/image" Target="../media/image68.png"/><Relationship Id="rId13" Type="http://schemas.openxmlformats.org/officeDocument/2006/relationships/image" Target="../media/image73.png"/><Relationship Id="rId3" Type="http://schemas.openxmlformats.org/officeDocument/2006/relationships/hyperlink" Target="https://www.softwaretestinghelp.com/best-olap-tools/" TargetMode="External"/><Relationship Id="rId7" Type="http://schemas.openxmlformats.org/officeDocument/2006/relationships/hyperlink" Target="https://blog.hubspot.es/sales/que-es-olap" TargetMode="External"/><Relationship Id="rId12" Type="http://schemas.openxmlformats.org/officeDocument/2006/relationships/image" Target="../media/image72.png"/><Relationship Id="rId2" Type="http://schemas.openxmlformats.org/officeDocument/2006/relationships/hyperlink" Target="https://www.keboola.com/blog/olap-cubes" TargetMode="External"/><Relationship Id="rId1" Type="http://schemas.openxmlformats.org/officeDocument/2006/relationships/slideLayout" Target="../slideLayouts/slideLayout38.xml"/><Relationship Id="rId6" Type="http://schemas.openxmlformats.org/officeDocument/2006/relationships/hyperlink" Target="https://www.computerweekly.com/es/definicion/OLAP-o-procesamiento-analitico-en-linea" TargetMode="External"/><Relationship Id="rId11" Type="http://schemas.openxmlformats.org/officeDocument/2006/relationships/image" Target="../media/image71.jpg"/><Relationship Id="rId5" Type="http://schemas.openxmlformats.org/officeDocument/2006/relationships/hyperlink" Target="https://www.excel-easy.com/examples/import-access-data.html" TargetMode="External"/><Relationship Id="rId10" Type="http://schemas.openxmlformats.org/officeDocument/2006/relationships/image" Target="../media/image70.PNG"/><Relationship Id="rId4" Type="http://schemas.openxmlformats.org/officeDocument/2006/relationships/hyperlink" Target="https://www.butleranalytics.com/free-olap-tools/" TargetMode="External"/><Relationship Id="rId9" Type="http://schemas.openxmlformats.org/officeDocument/2006/relationships/image" Target="../media/image69.jpg"/></Relationships>
</file>

<file path=ppt/slides/_rels/slide61.xml.rels><?xml version="1.0" encoding="UTF-8" standalone="yes"?>
<Relationships xmlns="http://schemas.openxmlformats.org/package/2006/relationships"><Relationship Id="rId3" Type="http://schemas.openxmlformats.org/officeDocument/2006/relationships/hyperlink" Target="https://openai.com/blog/chatgpt" TargetMode="External"/><Relationship Id="rId7" Type="http://schemas.openxmlformats.org/officeDocument/2006/relationships/image" Target="../media/image76.png"/><Relationship Id="rId2" Type="http://schemas.openxmlformats.org/officeDocument/2006/relationships/hyperlink" Target="https://www.dataprix.com/es/olap-molap-y-rolap" TargetMode="External"/><Relationship Id="rId1" Type="http://schemas.openxmlformats.org/officeDocument/2006/relationships/slideLayout" Target="../slideLayouts/slideLayout38.xml"/><Relationship Id="rId6" Type="http://schemas.openxmlformats.org/officeDocument/2006/relationships/image" Target="../media/image75.png"/><Relationship Id="rId5" Type="http://schemas.openxmlformats.org/officeDocument/2006/relationships/image" Target="../media/image74.jpg"/><Relationship Id="rId4" Type="http://schemas.openxmlformats.org/officeDocument/2006/relationships/hyperlink" Target="https://www.kyoceradocumentsolutions.es/es/smarter-workspaces/insights-hub/articles/ventajas-de-las-bases-de-datos-multidimensionales.html" TargetMode="External"/></Relationships>
</file>

<file path=ppt/slides/_rels/slide62.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46.xml"/></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2.png"/><Relationship Id="rId1" Type="http://schemas.openxmlformats.org/officeDocument/2006/relationships/slideLayout" Target="../slideLayouts/slideLayout6.xml"/><Relationship Id="rId4" Type="http://schemas.openxmlformats.org/officeDocument/2006/relationships/image" Target="../media/image25.jpeg"/></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g"/><Relationship Id="rId1" Type="http://schemas.openxmlformats.org/officeDocument/2006/relationships/slideLayout" Target="../slideLayouts/slideLayout26.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79FA173-4917-43E5-B91C-3914C1A8D225}"/>
              </a:ext>
            </a:extLst>
          </p:cNvPr>
          <p:cNvSpPr>
            <a:spLocks noGrp="1"/>
          </p:cNvSpPr>
          <p:nvPr>
            <p:ph type="ctrTitle"/>
          </p:nvPr>
        </p:nvSpPr>
        <p:spPr>
          <a:xfrm>
            <a:off x="1812757" y="4700582"/>
            <a:ext cx="4511843" cy="915873"/>
          </a:xfrm>
        </p:spPr>
        <p:txBody>
          <a:bodyPr rtlCol="0">
            <a:normAutofit/>
          </a:bodyPr>
          <a:lstStyle/>
          <a:p>
            <a:pPr rtl="0"/>
            <a:r>
              <a:rPr lang="es-ES" dirty="0"/>
              <a:t>OLAP</a:t>
            </a:r>
          </a:p>
        </p:txBody>
      </p:sp>
      <p:sp>
        <p:nvSpPr>
          <p:cNvPr id="3" name="Subtítulo 2">
            <a:extLst>
              <a:ext uri="{FF2B5EF4-FFF2-40B4-BE49-F238E27FC236}">
                <a16:creationId xmlns:a16="http://schemas.microsoft.com/office/drawing/2014/main" id="{D099D82B-F86A-4C04-9207-B25F53939FB6}"/>
              </a:ext>
            </a:extLst>
          </p:cNvPr>
          <p:cNvSpPr>
            <a:spLocks noGrp="1"/>
          </p:cNvSpPr>
          <p:nvPr>
            <p:ph type="subTitle" idx="1"/>
          </p:nvPr>
        </p:nvSpPr>
        <p:spPr>
          <a:xfrm>
            <a:off x="1812757" y="5949257"/>
            <a:ext cx="4855769" cy="601840"/>
          </a:xfrm>
        </p:spPr>
        <p:txBody>
          <a:bodyPr rtlCol="0">
            <a:noAutofit/>
          </a:bodyPr>
          <a:lstStyle/>
          <a:p>
            <a:pPr rtl="0"/>
            <a:r>
              <a:rPr lang="es-ES" sz="2000" dirty="0"/>
              <a:t>ADMINISTRACIÓN DE BASES DE DATOS</a:t>
            </a:r>
          </a:p>
        </p:txBody>
      </p:sp>
      <p:sp>
        <p:nvSpPr>
          <p:cNvPr id="4" name="Marcador de texto 3">
            <a:extLst>
              <a:ext uri="{FF2B5EF4-FFF2-40B4-BE49-F238E27FC236}">
                <a16:creationId xmlns:a16="http://schemas.microsoft.com/office/drawing/2014/main" id="{42484CCC-9AB9-41BA-BF31-C9CA5A121895}"/>
              </a:ext>
            </a:extLst>
          </p:cNvPr>
          <p:cNvSpPr>
            <a:spLocks noGrp="1"/>
          </p:cNvSpPr>
          <p:nvPr>
            <p:ph type="body" sz="quarter" idx="14"/>
          </p:nvPr>
        </p:nvSpPr>
        <p:spPr>
          <a:xfrm>
            <a:off x="9250017" y="1013969"/>
            <a:ext cx="1626531" cy="601840"/>
          </a:xfrm>
        </p:spPr>
        <p:txBody>
          <a:bodyPr rtlCol="0">
            <a:normAutofit/>
          </a:bodyPr>
          <a:lstStyle/>
          <a:p>
            <a:pPr rtl="0"/>
            <a:r>
              <a:rPr lang="es-ES" dirty="0"/>
              <a:t>2023</a:t>
            </a:r>
          </a:p>
        </p:txBody>
      </p:sp>
      <p:sp>
        <p:nvSpPr>
          <p:cNvPr id="5" name="CuadroTexto 4">
            <a:extLst>
              <a:ext uri="{FF2B5EF4-FFF2-40B4-BE49-F238E27FC236}">
                <a16:creationId xmlns:a16="http://schemas.microsoft.com/office/drawing/2014/main" id="{EA9A3820-8C3F-4976-258D-65E90265EAB9}"/>
              </a:ext>
            </a:extLst>
          </p:cNvPr>
          <p:cNvSpPr txBox="1"/>
          <p:nvPr/>
        </p:nvSpPr>
        <p:spPr>
          <a:xfrm>
            <a:off x="7239119" y="5139401"/>
            <a:ext cx="5648325" cy="954107"/>
          </a:xfrm>
          <a:prstGeom prst="rect">
            <a:avLst/>
          </a:prstGeom>
          <a:noFill/>
        </p:spPr>
        <p:txBody>
          <a:bodyPr wrap="square" rtlCol="0">
            <a:spAutoFit/>
          </a:bodyPr>
          <a:lstStyle/>
          <a:p>
            <a:r>
              <a:rPr lang="es-ES" sz="2800" b="1" dirty="0">
                <a:solidFill>
                  <a:schemeClr val="tx2"/>
                </a:solidFill>
              </a:rPr>
              <a:t>Águeda Barrera Rodríguez</a:t>
            </a:r>
          </a:p>
          <a:p>
            <a:r>
              <a:rPr lang="es-ES" sz="2800" b="1" dirty="0">
                <a:solidFill>
                  <a:schemeClr val="tx2"/>
                </a:solidFill>
              </a:rPr>
              <a:t>Saúl Rodríguez Naranjo</a:t>
            </a:r>
          </a:p>
        </p:txBody>
      </p:sp>
      <p:cxnSp>
        <p:nvCxnSpPr>
          <p:cNvPr id="11" name="Conector recto 10">
            <a:extLst>
              <a:ext uri="{FF2B5EF4-FFF2-40B4-BE49-F238E27FC236}">
                <a16:creationId xmlns:a16="http://schemas.microsoft.com/office/drawing/2014/main" id="{5416D623-D25C-DC87-926F-F44448DF6AEB}"/>
              </a:ext>
            </a:extLst>
          </p:cNvPr>
          <p:cNvCxnSpPr>
            <a:cxnSpLocks/>
          </p:cNvCxnSpPr>
          <p:nvPr/>
        </p:nvCxnSpPr>
        <p:spPr>
          <a:xfrm>
            <a:off x="6628342" y="4418270"/>
            <a:ext cx="0" cy="2396370"/>
          </a:xfrm>
          <a:prstGeom prst="line">
            <a:avLst/>
          </a:prstGeom>
          <a:ln>
            <a:solidFill>
              <a:srgbClr val="FFCD6B"/>
            </a:solidFill>
          </a:ln>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3013068127"/>
      </p:ext>
    </p:extLst>
  </p:cSld>
  <p:clrMapOvr>
    <a:overrideClrMapping bg1="lt1" tx1="dk1" bg2="lt2" tx2="dk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31000" r="-31000"/>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D94CBCB-B51A-16FF-3E63-9AA0CB25F921}"/>
              </a:ext>
            </a:extLst>
          </p:cNvPr>
          <p:cNvSpPr>
            <a:spLocks noGrp="1"/>
          </p:cNvSpPr>
          <p:nvPr>
            <p:ph type="title"/>
          </p:nvPr>
        </p:nvSpPr>
        <p:spPr>
          <a:xfrm>
            <a:off x="929641" y="458919"/>
            <a:ext cx="9971159" cy="1325563"/>
          </a:xfrm>
        </p:spPr>
        <p:txBody>
          <a:bodyPr anchor="ctr">
            <a:normAutofit/>
          </a:bodyPr>
          <a:lstStyle/>
          <a:p>
            <a:r>
              <a:rPr lang="es-ES" dirty="0"/>
              <a:t>¿Qué es un cubo OLAP?</a:t>
            </a:r>
          </a:p>
        </p:txBody>
      </p:sp>
      <p:sp>
        <p:nvSpPr>
          <p:cNvPr id="5" name="Marcador de texto 4">
            <a:extLst>
              <a:ext uri="{FF2B5EF4-FFF2-40B4-BE49-F238E27FC236}">
                <a16:creationId xmlns:a16="http://schemas.microsoft.com/office/drawing/2014/main" id="{865588CA-DCB5-49B1-34B0-08871DFCA38B}"/>
              </a:ext>
            </a:extLst>
          </p:cNvPr>
          <p:cNvSpPr>
            <a:spLocks noGrp="1"/>
          </p:cNvSpPr>
          <p:nvPr>
            <p:ph idx="1"/>
          </p:nvPr>
        </p:nvSpPr>
        <p:spPr>
          <a:xfrm>
            <a:off x="1068004" y="1783195"/>
            <a:ext cx="4847216" cy="4219572"/>
          </a:xfrm>
        </p:spPr>
        <p:txBody>
          <a:bodyPr>
            <a:normAutofit lnSpcReduction="10000"/>
          </a:bodyPr>
          <a:lstStyle/>
          <a:p>
            <a:pPr marL="285750" indent="-285750" algn="just">
              <a:buFont typeface="Arial" panose="020B0604020202020204" pitchFamily="34" charset="0"/>
              <a:buChar char="•"/>
            </a:pPr>
            <a:r>
              <a:rPr lang="es-ES" sz="1800" b="1" kern="100" dirty="0">
                <a:effectLst/>
                <a:ea typeface="Calibri" panose="020F0502020204030204" pitchFamily="34" charset="0"/>
                <a:cs typeface="Times New Roman" panose="02020603050405020304" pitchFamily="18" charset="0"/>
              </a:rPr>
              <a:t>Un cubo OLAP (</a:t>
            </a:r>
            <a:r>
              <a:rPr lang="es-ES" sz="1800" b="1" kern="100" dirty="0" err="1">
                <a:effectLst/>
                <a:ea typeface="Calibri" panose="020F0502020204030204" pitchFamily="34" charset="0"/>
                <a:cs typeface="Times New Roman" panose="02020603050405020304" pitchFamily="18" charset="0"/>
              </a:rPr>
              <a:t>OnLine</a:t>
            </a:r>
            <a:r>
              <a:rPr lang="es-ES" sz="1800" b="1" kern="100" dirty="0">
                <a:effectLst/>
                <a:ea typeface="Calibri" panose="020F0502020204030204" pitchFamily="34" charset="0"/>
                <a:cs typeface="Times New Roman" panose="02020603050405020304" pitchFamily="18" charset="0"/>
              </a:rPr>
              <a:t> </a:t>
            </a:r>
            <a:r>
              <a:rPr lang="es-ES" sz="1800" b="1" kern="100" dirty="0" err="1">
                <a:effectLst/>
                <a:ea typeface="Calibri" panose="020F0502020204030204" pitchFamily="34" charset="0"/>
                <a:cs typeface="Times New Roman" panose="02020603050405020304" pitchFamily="18" charset="0"/>
              </a:rPr>
              <a:t>Analitical</a:t>
            </a:r>
            <a:r>
              <a:rPr lang="es-ES" sz="1800" b="1" kern="100" dirty="0">
                <a:effectLst/>
                <a:ea typeface="Calibri" panose="020F0502020204030204" pitchFamily="34" charset="0"/>
                <a:cs typeface="Times New Roman" panose="02020603050405020304" pitchFamily="18" charset="0"/>
              </a:rPr>
              <a:t> Processing) es una base de datos multidimensional en la cuál el almacenamiento físico de datos se realiza en un vector multidimensional. Los cubos OLAP son la ampliación de las dos dimensiones encontradas en una hoja de cálculo.</a:t>
            </a:r>
          </a:p>
          <a:p>
            <a:pPr marL="285750" indent="-285750" algn="just">
              <a:buFont typeface="Arial" panose="020B0604020202020204" pitchFamily="34" charset="0"/>
              <a:buChar char="•"/>
            </a:pPr>
            <a:r>
              <a:rPr lang="es-ES" sz="1800" b="1" kern="100" dirty="0">
                <a:effectLst/>
                <a:ea typeface="Calibri" panose="020F0502020204030204" pitchFamily="34" charset="0"/>
                <a:cs typeface="Times New Roman" panose="02020603050405020304" pitchFamily="18" charset="0"/>
              </a:rPr>
              <a:t>Para construirlos se realiza una disposición de los datos en vectores, permitiendo un análisis rápido. Por ejemplo una empresa puede analizar datos financieros según el servicio proporcionado, el periodo de tiempo, el tipo de personas que han contratado ese servicio, etc.</a:t>
            </a:r>
          </a:p>
          <a:p>
            <a:pPr marL="285750" indent="-285750" algn="just">
              <a:buFont typeface="Arial" panose="020B0604020202020204" pitchFamily="34" charset="0"/>
              <a:buChar char="•"/>
            </a:pPr>
            <a:r>
              <a:rPr lang="es-ES" sz="1800" b="1" kern="100" dirty="0">
                <a:effectLst/>
                <a:ea typeface="Calibri" panose="020F0502020204030204" pitchFamily="34" charset="0"/>
                <a:cs typeface="Times New Roman" panose="02020603050405020304" pitchFamily="18" charset="0"/>
              </a:rPr>
              <a:t>Estos parámetros utilizados para el análisis se conocen como dimensiones. Para acceder a los datos se indexarían a partir de los valores de las dimensiones/ejes.</a:t>
            </a:r>
          </a:p>
          <a:p>
            <a:pPr marL="285750" indent="-285750" algn="just">
              <a:buFont typeface="Arial" panose="020B0604020202020204" pitchFamily="34" charset="0"/>
              <a:buChar char="•"/>
            </a:pPr>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gn="just">
              <a:buFont typeface="Arial" panose="020B0604020202020204" pitchFamily="34" charset="0"/>
              <a:buChar char="•"/>
            </a:pPr>
            <a:endParaRPr lang="es-ES" dirty="0"/>
          </a:p>
        </p:txBody>
      </p:sp>
      <p:sp>
        <p:nvSpPr>
          <p:cNvPr id="3" name="Marcador de pie de página 2">
            <a:extLst>
              <a:ext uri="{FF2B5EF4-FFF2-40B4-BE49-F238E27FC236}">
                <a16:creationId xmlns:a16="http://schemas.microsoft.com/office/drawing/2014/main" id="{2B85BA95-E20D-542D-9D5B-80834B2DF419}"/>
              </a:ext>
            </a:extLst>
          </p:cNvPr>
          <p:cNvSpPr>
            <a:spLocks noGrp="1"/>
          </p:cNvSpPr>
          <p:nvPr>
            <p:ph type="ftr" sz="quarter" idx="11"/>
          </p:nvPr>
        </p:nvSpPr>
        <p:spPr>
          <a:xfrm>
            <a:off x="614873" y="6187538"/>
            <a:ext cx="3256673" cy="365125"/>
          </a:xfrm>
        </p:spPr>
        <p:txBody>
          <a:bodyPr anchor="ctr">
            <a:normAutofit/>
          </a:bodyPr>
          <a:lstStyle/>
          <a:p>
            <a:pPr rtl="0">
              <a:lnSpc>
                <a:spcPct val="90000"/>
              </a:lnSpc>
              <a:spcAft>
                <a:spcPts val="600"/>
              </a:spcAft>
            </a:pPr>
            <a:r>
              <a:rPr lang="es-ES" sz="900" noProof="0"/>
              <a:t>Grado en Ingeniería Informática especialidad Ingeniería del Software </a:t>
            </a:r>
          </a:p>
        </p:txBody>
      </p:sp>
      <p:sp>
        <p:nvSpPr>
          <p:cNvPr id="4" name="Marcador de número de diapositiva 3">
            <a:extLst>
              <a:ext uri="{FF2B5EF4-FFF2-40B4-BE49-F238E27FC236}">
                <a16:creationId xmlns:a16="http://schemas.microsoft.com/office/drawing/2014/main" id="{9827F432-6CB0-5EBC-E32F-293D7EB27651}"/>
              </a:ext>
            </a:extLst>
          </p:cNvPr>
          <p:cNvSpPr>
            <a:spLocks noGrp="1"/>
          </p:cNvSpPr>
          <p:nvPr>
            <p:ph type="sldNum" sz="quarter" idx="12"/>
          </p:nvPr>
        </p:nvSpPr>
        <p:spPr>
          <a:xfrm>
            <a:off x="8849751" y="6187538"/>
            <a:ext cx="2743200" cy="365125"/>
          </a:xfrm>
        </p:spPr>
        <p:txBody>
          <a:bodyPr anchor="ctr">
            <a:normAutofit/>
          </a:bodyPr>
          <a:lstStyle/>
          <a:p>
            <a:pPr rtl="0">
              <a:spcAft>
                <a:spcPts val="600"/>
              </a:spcAft>
            </a:pPr>
            <a:fld id="{95CBEC59-7FF9-4688-98DF-89832A0C9025}" type="slidenum">
              <a:rPr lang="es-ES" noProof="0" smtClean="0"/>
              <a:pPr rtl="0">
                <a:spcAft>
                  <a:spcPts val="600"/>
                </a:spcAft>
              </a:pPr>
              <a:t>10</a:t>
            </a:fld>
            <a:endParaRPr lang="es-ES" noProof="0"/>
          </a:p>
        </p:txBody>
      </p:sp>
      <p:sp>
        <p:nvSpPr>
          <p:cNvPr id="16" name="Text Placeholder 6">
            <a:extLst>
              <a:ext uri="{FF2B5EF4-FFF2-40B4-BE49-F238E27FC236}">
                <a16:creationId xmlns:a16="http://schemas.microsoft.com/office/drawing/2014/main" id="{E4BE64FA-9114-7E2B-99C1-561345B1C7AB}"/>
              </a:ext>
            </a:extLst>
          </p:cNvPr>
          <p:cNvSpPr>
            <a:spLocks noGrp="1"/>
          </p:cNvSpPr>
          <p:nvPr>
            <p:ph type="body" sz="quarter" idx="14"/>
          </p:nvPr>
        </p:nvSpPr>
        <p:spPr>
          <a:xfrm>
            <a:off x="11083583" y="837333"/>
            <a:ext cx="610772" cy="328893"/>
          </a:xfrm>
        </p:spPr>
        <p:txBody>
          <a:bodyPr/>
          <a:lstStyle/>
          <a:p>
            <a:r>
              <a:rPr lang="en-US" dirty="0"/>
              <a:t>2023</a:t>
            </a:r>
          </a:p>
        </p:txBody>
      </p:sp>
      <p:pic>
        <p:nvPicPr>
          <p:cNvPr id="13" name="Imagen 12">
            <a:extLst>
              <a:ext uri="{FF2B5EF4-FFF2-40B4-BE49-F238E27FC236}">
                <a16:creationId xmlns:a16="http://schemas.microsoft.com/office/drawing/2014/main" id="{DEB61947-07FD-2B83-6DDD-84537BC62E72}"/>
              </a:ext>
            </a:extLst>
          </p:cNvPr>
          <p:cNvPicPr>
            <a:picLocks noChangeAspect="1"/>
          </p:cNvPicPr>
          <p:nvPr/>
        </p:nvPicPr>
        <p:blipFill>
          <a:blip r:embed="rId3"/>
          <a:stretch>
            <a:fillRect/>
          </a:stretch>
        </p:blipFill>
        <p:spPr>
          <a:xfrm>
            <a:off x="6648867" y="1916223"/>
            <a:ext cx="4251933" cy="3521319"/>
          </a:xfrm>
          <a:prstGeom prst="rect">
            <a:avLst/>
          </a:prstGeom>
        </p:spPr>
      </p:pic>
    </p:spTree>
    <p:extLst>
      <p:ext uri="{BB962C8B-B14F-4D97-AF65-F5344CB8AC3E}">
        <p14:creationId xmlns:p14="http://schemas.microsoft.com/office/powerpoint/2010/main" val="2323198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31000" r="-31000"/>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D94CBCB-B51A-16FF-3E63-9AA0CB25F921}"/>
              </a:ext>
            </a:extLst>
          </p:cNvPr>
          <p:cNvSpPr>
            <a:spLocks noGrp="1"/>
          </p:cNvSpPr>
          <p:nvPr>
            <p:ph type="title"/>
          </p:nvPr>
        </p:nvSpPr>
        <p:spPr>
          <a:xfrm>
            <a:off x="929641" y="458919"/>
            <a:ext cx="9971159" cy="1325563"/>
          </a:xfrm>
        </p:spPr>
        <p:txBody>
          <a:bodyPr anchor="ctr">
            <a:normAutofit/>
          </a:bodyPr>
          <a:lstStyle/>
          <a:p>
            <a:r>
              <a:rPr lang="es-ES" dirty="0"/>
              <a:t>Dimensiones y Jerarquía</a:t>
            </a:r>
          </a:p>
        </p:txBody>
      </p:sp>
      <p:sp>
        <p:nvSpPr>
          <p:cNvPr id="5" name="Marcador de texto 4">
            <a:extLst>
              <a:ext uri="{FF2B5EF4-FFF2-40B4-BE49-F238E27FC236}">
                <a16:creationId xmlns:a16="http://schemas.microsoft.com/office/drawing/2014/main" id="{865588CA-DCB5-49B1-34B0-08871DFCA38B}"/>
              </a:ext>
            </a:extLst>
          </p:cNvPr>
          <p:cNvSpPr>
            <a:spLocks noGrp="1"/>
          </p:cNvSpPr>
          <p:nvPr>
            <p:ph idx="1"/>
          </p:nvPr>
        </p:nvSpPr>
        <p:spPr>
          <a:xfrm>
            <a:off x="1068004" y="1783195"/>
            <a:ext cx="5297627" cy="4219572"/>
          </a:xfrm>
        </p:spPr>
        <p:txBody>
          <a:bodyPr>
            <a:normAutofit/>
          </a:bodyPr>
          <a:lstStyle/>
          <a:p>
            <a:pPr marL="285750" indent="-285750" algn="just">
              <a:buFont typeface="Arial" panose="020B0604020202020204" pitchFamily="34" charset="0"/>
              <a:buChar char="•"/>
            </a:pPr>
            <a:r>
              <a:rPr lang="es-ES" sz="1800" b="1" kern="100" dirty="0">
                <a:ea typeface="Calibri" panose="020F0502020204030204" pitchFamily="34" charset="0"/>
                <a:cs typeface="Times New Roman" panose="02020603050405020304" pitchFamily="18" charset="0"/>
              </a:rPr>
              <a:t>Las dimensiones de un cubo OLAP son cualquier parámetro mediante el cual se puedan agrupar datos. Dimensiones comunes podrían ser tiempo (agrupar por año, mes, ...), categoría de producto, localización geográfica (país, comunidad autónoma, ciudad, ...), etc.</a:t>
            </a:r>
          </a:p>
          <a:p>
            <a:pPr marL="285750" indent="-285750" algn="just">
              <a:buFont typeface="Arial" panose="020B0604020202020204" pitchFamily="34" charset="0"/>
              <a:buChar char="•"/>
            </a:pPr>
            <a:r>
              <a:rPr lang="es-ES" sz="1800" b="1" kern="100" dirty="0">
                <a:ea typeface="Calibri" panose="020F0502020204030204" pitchFamily="34" charset="0"/>
                <a:cs typeface="Times New Roman" panose="02020603050405020304" pitchFamily="18" charset="0"/>
              </a:rPr>
              <a:t>Normalmente los cubos OLAP están formados por tres dimensiones, pero al ser de naturaleza multidimensional, se admite el uso de infinitas dimensiones. Este sería el caso de MOLAP (Multidimensional OLAP).</a:t>
            </a:r>
          </a:p>
          <a:p>
            <a:pPr marL="285750" indent="-285750" algn="just">
              <a:buFont typeface="Arial" panose="020B0604020202020204" pitchFamily="34" charset="0"/>
              <a:buChar char="•"/>
            </a:pPr>
            <a:r>
              <a:rPr lang="es-ES" sz="1800" b="1" kern="100" dirty="0">
                <a:ea typeface="Calibri" panose="020F0502020204030204" pitchFamily="34" charset="0"/>
                <a:cs typeface="Times New Roman" panose="02020603050405020304" pitchFamily="18" charset="0"/>
              </a:rPr>
              <a:t>Si tomamos en cuenta el cubo de la derecha, podemos apreciar las dimensiones CIUDAD, AÑO y PRODUCTO.</a:t>
            </a:r>
          </a:p>
        </p:txBody>
      </p:sp>
      <p:sp>
        <p:nvSpPr>
          <p:cNvPr id="3" name="Marcador de pie de página 2">
            <a:extLst>
              <a:ext uri="{FF2B5EF4-FFF2-40B4-BE49-F238E27FC236}">
                <a16:creationId xmlns:a16="http://schemas.microsoft.com/office/drawing/2014/main" id="{2B85BA95-E20D-542D-9D5B-80834B2DF419}"/>
              </a:ext>
            </a:extLst>
          </p:cNvPr>
          <p:cNvSpPr>
            <a:spLocks noGrp="1"/>
          </p:cNvSpPr>
          <p:nvPr>
            <p:ph type="ftr" sz="quarter" idx="11"/>
          </p:nvPr>
        </p:nvSpPr>
        <p:spPr>
          <a:xfrm>
            <a:off x="614873" y="6187538"/>
            <a:ext cx="3256673" cy="365125"/>
          </a:xfrm>
        </p:spPr>
        <p:txBody>
          <a:bodyPr anchor="ctr">
            <a:normAutofit/>
          </a:bodyPr>
          <a:lstStyle/>
          <a:p>
            <a:pPr rtl="0">
              <a:lnSpc>
                <a:spcPct val="90000"/>
              </a:lnSpc>
              <a:spcAft>
                <a:spcPts val="600"/>
              </a:spcAft>
            </a:pPr>
            <a:r>
              <a:rPr lang="es-ES" sz="900" noProof="0"/>
              <a:t>Grado en Ingeniería Informática especialidad Ingeniería del Software </a:t>
            </a:r>
          </a:p>
        </p:txBody>
      </p:sp>
      <p:sp>
        <p:nvSpPr>
          <p:cNvPr id="4" name="Marcador de número de diapositiva 3">
            <a:extLst>
              <a:ext uri="{FF2B5EF4-FFF2-40B4-BE49-F238E27FC236}">
                <a16:creationId xmlns:a16="http://schemas.microsoft.com/office/drawing/2014/main" id="{9827F432-6CB0-5EBC-E32F-293D7EB27651}"/>
              </a:ext>
            </a:extLst>
          </p:cNvPr>
          <p:cNvSpPr>
            <a:spLocks noGrp="1"/>
          </p:cNvSpPr>
          <p:nvPr>
            <p:ph type="sldNum" sz="quarter" idx="12"/>
          </p:nvPr>
        </p:nvSpPr>
        <p:spPr>
          <a:xfrm>
            <a:off x="8849751" y="6187538"/>
            <a:ext cx="2743200" cy="365125"/>
          </a:xfrm>
        </p:spPr>
        <p:txBody>
          <a:bodyPr anchor="ctr">
            <a:normAutofit/>
          </a:bodyPr>
          <a:lstStyle/>
          <a:p>
            <a:pPr rtl="0">
              <a:spcAft>
                <a:spcPts val="600"/>
              </a:spcAft>
            </a:pPr>
            <a:fld id="{95CBEC59-7FF9-4688-98DF-89832A0C9025}" type="slidenum">
              <a:rPr lang="es-ES" noProof="0" smtClean="0"/>
              <a:pPr rtl="0">
                <a:spcAft>
                  <a:spcPts val="600"/>
                </a:spcAft>
              </a:pPr>
              <a:t>11</a:t>
            </a:fld>
            <a:endParaRPr lang="es-ES" noProof="0"/>
          </a:p>
        </p:txBody>
      </p:sp>
      <p:sp>
        <p:nvSpPr>
          <p:cNvPr id="16" name="Text Placeholder 6">
            <a:extLst>
              <a:ext uri="{FF2B5EF4-FFF2-40B4-BE49-F238E27FC236}">
                <a16:creationId xmlns:a16="http://schemas.microsoft.com/office/drawing/2014/main" id="{E4BE64FA-9114-7E2B-99C1-561345B1C7AB}"/>
              </a:ext>
            </a:extLst>
          </p:cNvPr>
          <p:cNvSpPr>
            <a:spLocks noGrp="1"/>
          </p:cNvSpPr>
          <p:nvPr>
            <p:ph type="body" sz="quarter" idx="14"/>
          </p:nvPr>
        </p:nvSpPr>
        <p:spPr>
          <a:xfrm>
            <a:off x="11083583" y="837333"/>
            <a:ext cx="610772" cy="328893"/>
          </a:xfrm>
        </p:spPr>
        <p:txBody>
          <a:bodyPr/>
          <a:lstStyle/>
          <a:p>
            <a:r>
              <a:rPr lang="en-US" dirty="0"/>
              <a:t>2023</a:t>
            </a:r>
          </a:p>
        </p:txBody>
      </p:sp>
      <p:pic>
        <p:nvPicPr>
          <p:cNvPr id="8" name="Imagen 7">
            <a:extLst>
              <a:ext uri="{FF2B5EF4-FFF2-40B4-BE49-F238E27FC236}">
                <a16:creationId xmlns:a16="http://schemas.microsoft.com/office/drawing/2014/main" id="{157E3B9E-8E48-D7A6-AA29-28FDA0DF86F6}"/>
              </a:ext>
            </a:extLst>
          </p:cNvPr>
          <p:cNvPicPr>
            <a:picLocks noChangeAspect="1"/>
          </p:cNvPicPr>
          <p:nvPr/>
        </p:nvPicPr>
        <p:blipFill>
          <a:blip r:embed="rId3"/>
          <a:stretch>
            <a:fillRect/>
          </a:stretch>
        </p:blipFill>
        <p:spPr>
          <a:xfrm>
            <a:off x="6802564" y="1783195"/>
            <a:ext cx="4891791" cy="3685110"/>
          </a:xfrm>
          <a:prstGeom prst="rect">
            <a:avLst/>
          </a:prstGeom>
        </p:spPr>
      </p:pic>
    </p:spTree>
    <p:extLst>
      <p:ext uri="{BB962C8B-B14F-4D97-AF65-F5344CB8AC3E}">
        <p14:creationId xmlns:p14="http://schemas.microsoft.com/office/powerpoint/2010/main" val="26950544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31000" r="-31000"/>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D94CBCB-B51A-16FF-3E63-9AA0CB25F921}"/>
              </a:ext>
            </a:extLst>
          </p:cNvPr>
          <p:cNvSpPr>
            <a:spLocks noGrp="1"/>
          </p:cNvSpPr>
          <p:nvPr>
            <p:ph type="title"/>
          </p:nvPr>
        </p:nvSpPr>
        <p:spPr>
          <a:xfrm>
            <a:off x="929641" y="458919"/>
            <a:ext cx="9971159" cy="1325563"/>
          </a:xfrm>
        </p:spPr>
        <p:txBody>
          <a:bodyPr anchor="ctr">
            <a:normAutofit/>
          </a:bodyPr>
          <a:lstStyle/>
          <a:p>
            <a:r>
              <a:rPr lang="es-ES" dirty="0"/>
              <a:t>Dimensiones y Jerarquía</a:t>
            </a:r>
          </a:p>
        </p:txBody>
      </p:sp>
      <p:sp>
        <p:nvSpPr>
          <p:cNvPr id="5" name="Marcador de texto 4">
            <a:extLst>
              <a:ext uri="{FF2B5EF4-FFF2-40B4-BE49-F238E27FC236}">
                <a16:creationId xmlns:a16="http://schemas.microsoft.com/office/drawing/2014/main" id="{865588CA-DCB5-49B1-34B0-08871DFCA38B}"/>
              </a:ext>
            </a:extLst>
          </p:cNvPr>
          <p:cNvSpPr>
            <a:spLocks noGrp="1"/>
          </p:cNvSpPr>
          <p:nvPr>
            <p:ph idx="1"/>
          </p:nvPr>
        </p:nvSpPr>
        <p:spPr>
          <a:xfrm>
            <a:off x="1068004" y="1783195"/>
            <a:ext cx="4515954" cy="4219572"/>
          </a:xfrm>
        </p:spPr>
        <p:txBody>
          <a:bodyPr>
            <a:normAutofit lnSpcReduction="10000"/>
          </a:bodyPr>
          <a:lstStyle/>
          <a:p>
            <a:pPr marL="285750" indent="-285750" algn="just">
              <a:buFont typeface="Arial" panose="020B0604020202020204" pitchFamily="34" charset="0"/>
              <a:buChar char="•"/>
            </a:pPr>
            <a:r>
              <a:rPr lang="es-ES" sz="1800" b="1" kern="100" dirty="0">
                <a:ea typeface="Calibri" panose="020F0502020204030204" pitchFamily="34" charset="0"/>
                <a:cs typeface="Times New Roman" panose="02020603050405020304" pitchFamily="18" charset="0"/>
              </a:rPr>
              <a:t>Las dimensiones de un cubo OLAP se organizan por diferentes jerarquías. Es decir, las dimensiones tienen componentes padres y componentes hijos. Por ejemplo, tomemos en cuenta la jerarquía de la imagen, dentro de la dimensión tiempo.</a:t>
            </a:r>
          </a:p>
          <a:p>
            <a:pPr marL="285750" indent="-285750" algn="just">
              <a:buFont typeface="Arial" panose="020B0604020202020204" pitchFamily="34" charset="0"/>
              <a:buChar char="•"/>
            </a:pPr>
            <a:endParaRPr lang="es-ES" sz="1800" b="1" kern="100" dirty="0">
              <a:ea typeface="Calibri" panose="020F0502020204030204" pitchFamily="34" charset="0"/>
              <a:cs typeface="Times New Roman" panose="02020603050405020304" pitchFamily="18" charset="0"/>
            </a:endParaRPr>
          </a:p>
          <a:p>
            <a:pPr marL="285750" indent="-285750" algn="just">
              <a:buFont typeface="Arial" panose="020B0604020202020204" pitchFamily="34" charset="0"/>
              <a:buChar char="•"/>
            </a:pPr>
            <a:r>
              <a:rPr lang="es-ES" sz="1800" b="1" kern="100" dirty="0">
                <a:ea typeface="Calibri" panose="020F0502020204030204" pitchFamily="34" charset="0"/>
                <a:cs typeface="Times New Roman" panose="02020603050405020304" pitchFamily="18" charset="0"/>
              </a:rPr>
              <a:t>Las jerarquías permiten analizar en profundidades diferentes los datos, pudiéndose encontrar anomalías o patrones con interés para el analista.</a:t>
            </a:r>
          </a:p>
          <a:p>
            <a:pPr marL="285750" indent="-285750" algn="just">
              <a:buFont typeface="Arial" panose="020B0604020202020204" pitchFamily="34" charset="0"/>
              <a:buChar char="•"/>
            </a:pPr>
            <a:endParaRPr lang="es-ES" sz="1800" b="1" kern="100" dirty="0">
              <a:ea typeface="Calibri" panose="020F0502020204030204" pitchFamily="34" charset="0"/>
              <a:cs typeface="Times New Roman" panose="02020603050405020304" pitchFamily="18" charset="0"/>
            </a:endParaRPr>
          </a:p>
          <a:p>
            <a:pPr marL="285750" indent="-285750" algn="just">
              <a:buFont typeface="Arial" panose="020B0604020202020204" pitchFamily="34" charset="0"/>
              <a:buChar char="•"/>
            </a:pPr>
            <a:r>
              <a:rPr lang="es-ES" sz="1800" b="1" kern="100" dirty="0">
                <a:ea typeface="Calibri" panose="020F0502020204030204" pitchFamily="34" charset="0"/>
                <a:cs typeface="Times New Roman" panose="02020603050405020304" pitchFamily="18" charset="0"/>
              </a:rPr>
              <a:t>Todo ítem analizable se recalculará según  el nivel de la jerarquía que se esté analizando.</a:t>
            </a:r>
          </a:p>
          <a:p>
            <a:pPr marL="285750" indent="-285750" algn="just">
              <a:buFont typeface="Arial" panose="020B0604020202020204" pitchFamily="34" charset="0"/>
              <a:buChar char="•"/>
            </a:pPr>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gn="just">
              <a:buFont typeface="Arial" panose="020B0604020202020204" pitchFamily="34" charset="0"/>
              <a:buChar char="•"/>
            </a:pPr>
            <a:endParaRPr lang="es-ES" dirty="0"/>
          </a:p>
        </p:txBody>
      </p:sp>
      <p:sp>
        <p:nvSpPr>
          <p:cNvPr id="3" name="Marcador de pie de página 2">
            <a:extLst>
              <a:ext uri="{FF2B5EF4-FFF2-40B4-BE49-F238E27FC236}">
                <a16:creationId xmlns:a16="http://schemas.microsoft.com/office/drawing/2014/main" id="{2B85BA95-E20D-542D-9D5B-80834B2DF419}"/>
              </a:ext>
            </a:extLst>
          </p:cNvPr>
          <p:cNvSpPr>
            <a:spLocks noGrp="1"/>
          </p:cNvSpPr>
          <p:nvPr>
            <p:ph type="ftr" sz="quarter" idx="11"/>
          </p:nvPr>
        </p:nvSpPr>
        <p:spPr>
          <a:xfrm>
            <a:off x="614873" y="6187538"/>
            <a:ext cx="3256673" cy="365125"/>
          </a:xfrm>
        </p:spPr>
        <p:txBody>
          <a:bodyPr anchor="ctr">
            <a:normAutofit/>
          </a:bodyPr>
          <a:lstStyle/>
          <a:p>
            <a:pPr rtl="0">
              <a:lnSpc>
                <a:spcPct val="90000"/>
              </a:lnSpc>
              <a:spcAft>
                <a:spcPts val="600"/>
              </a:spcAft>
            </a:pPr>
            <a:r>
              <a:rPr lang="es-ES" sz="900" noProof="0"/>
              <a:t>Grado en Ingeniería Informática especialidad Ingeniería del Software </a:t>
            </a:r>
          </a:p>
        </p:txBody>
      </p:sp>
      <p:sp>
        <p:nvSpPr>
          <p:cNvPr id="4" name="Marcador de número de diapositiva 3">
            <a:extLst>
              <a:ext uri="{FF2B5EF4-FFF2-40B4-BE49-F238E27FC236}">
                <a16:creationId xmlns:a16="http://schemas.microsoft.com/office/drawing/2014/main" id="{9827F432-6CB0-5EBC-E32F-293D7EB27651}"/>
              </a:ext>
            </a:extLst>
          </p:cNvPr>
          <p:cNvSpPr>
            <a:spLocks noGrp="1"/>
          </p:cNvSpPr>
          <p:nvPr>
            <p:ph type="sldNum" sz="quarter" idx="12"/>
          </p:nvPr>
        </p:nvSpPr>
        <p:spPr>
          <a:xfrm>
            <a:off x="8849751" y="6187538"/>
            <a:ext cx="2743200" cy="365125"/>
          </a:xfrm>
        </p:spPr>
        <p:txBody>
          <a:bodyPr anchor="ctr">
            <a:normAutofit/>
          </a:bodyPr>
          <a:lstStyle/>
          <a:p>
            <a:pPr rtl="0">
              <a:spcAft>
                <a:spcPts val="600"/>
              </a:spcAft>
            </a:pPr>
            <a:fld id="{95CBEC59-7FF9-4688-98DF-89832A0C9025}" type="slidenum">
              <a:rPr lang="es-ES" noProof="0" smtClean="0"/>
              <a:pPr rtl="0">
                <a:spcAft>
                  <a:spcPts val="600"/>
                </a:spcAft>
              </a:pPr>
              <a:t>12</a:t>
            </a:fld>
            <a:endParaRPr lang="es-ES" noProof="0"/>
          </a:p>
        </p:txBody>
      </p:sp>
      <p:sp>
        <p:nvSpPr>
          <p:cNvPr id="16" name="Text Placeholder 6">
            <a:extLst>
              <a:ext uri="{FF2B5EF4-FFF2-40B4-BE49-F238E27FC236}">
                <a16:creationId xmlns:a16="http://schemas.microsoft.com/office/drawing/2014/main" id="{E4BE64FA-9114-7E2B-99C1-561345B1C7AB}"/>
              </a:ext>
            </a:extLst>
          </p:cNvPr>
          <p:cNvSpPr>
            <a:spLocks noGrp="1"/>
          </p:cNvSpPr>
          <p:nvPr>
            <p:ph type="body" sz="quarter" idx="14"/>
          </p:nvPr>
        </p:nvSpPr>
        <p:spPr>
          <a:xfrm>
            <a:off x="11083583" y="837333"/>
            <a:ext cx="610772" cy="328893"/>
          </a:xfrm>
        </p:spPr>
        <p:txBody>
          <a:bodyPr/>
          <a:lstStyle/>
          <a:p>
            <a:r>
              <a:rPr lang="en-US" dirty="0"/>
              <a:t>2023</a:t>
            </a:r>
          </a:p>
        </p:txBody>
      </p:sp>
      <p:pic>
        <p:nvPicPr>
          <p:cNvPr id="7" name="Imagen 6">
            <a:extLst>
              <a:ext uri="{FF2B5EF4-FFF2-40B4-BE49-F238E27FC236}">
                <a16:creationId xmlns:a16="http://schemas.microsoft.com/office/drawing/2014/main" id="{02E64528-027F-90A8-0FEA-092A10AC918E}"/>
              </a:ext>
            </a:extLst>
          </p:cNvPr>
          <p:cNvPicPr>
            <a:picLocks noChangeAspect="1"/>
          </p:cNvPicPr>
          <p:nvPr/>
        </p:nvPicPr>
        <p:blipFill>
          <a:blip r:embed="rId3"/>
          <a:stretch>
            <a:fillRect/>
          </a:stretch>
        </p:blipFill>
        <p:spPr>
          <a:xfrm>
            <a:off x="5915220" y="1830966"/>
            <a:ext cx="5677731" cy="3622408"/>
          </a:xfrm>
          <a:prstGeom prst="rect">
            <a:avLst/>
          </a:prstGeom>
        </p:spPr>
      </p:pic>
    </p:spTree>
    <p:extLst>
      <p:ext uri="{BB962C8B-B14F-4D97-AF65-F5344CB8AC3E}">
        <p14:creationId xmlns:p14="http://schemas.microsoft.com/office/powerpoint/2010/main" val="759079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31000" r="-31000"/>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D94CBCB-B51A-16FF-3E63-9AA0CB25F921}"/>
              </a:ext>
            </a:extLst>
          </p:cNvPr>
          <p:cNvSpPr>
            <a:spLocks noGrp="1"/>
          </p:cNvSpPr>
          <p:nvPr>
            <p:ph type="title"/>
          </p:nvPr>
        </p:nvSpPr>
        <p:spPr>
          <a:xfrm>
            <a:off x="929641" y="458919"/>
            <a:ext cx="9971159" cy="1325563"/>
          </a:xfrm>
        </p:spPr>
        <p:txBody>
          <a:bodyPr anchor="ctr">
            <a:normAutofit/>
          </a:bodyPr>
          <a:lstStyle/>
          <a:p>
            <a:r>
              <a:rPr lang="es-ES" dirty="0"/>
              <a:t>¿Qué es un cubo OLAP?</a:t>
            </a:r>
          </a:p>
        </p:txBody>
      </p:sp>
      <p:sp>
        <p:nvSpPr>
          <p:cNvPr id="5" name="Marcador de texto 4">
            <a:extLst>
              <a:ext uri="{FF2B5EF4-FFF2-40B4-BE49-F238E27FC236}">
                <a16:creationId xmlns:a16="http://schemas.microsoft.com/office/drawing/2014/main" id="{865588CA-DCB5-49B1-34B0-08871DFCA38B}"/>
              </a:ext>
            </a:extLst>
          </p:cNvPr>
          <p:cNvSpPr>
            <a:spLocks noGrp="1"/>
          </p:cNvSpPr>
          <p:nvPr>
            <p:ph idx="1"/>
          </p:nvPr>
        </p:nvSpPr>
        <p:spPr>
          <a:xfrm>
            <a:off x="1068004" y="1783195"/>
            <a:ext cx="10256488" cy="4219572"/>
          </a:xfrm>
        </p:spPr>
        <p:txBody>
          <a:bodyPr>
            <a:normAutofit/>
          </a:bodyPr>
          <a:lstStyle/>
          <a:p>
            <a:pPr marL="285750" indent="-285750" algn="just">
              <a:buFont typeface="Arial" panose="020B0604020202020204" pitchFamily="34" charset="0"/>
              <a:buChar char="•"/>
            </a:pPr>
            <a:r>
              <a:rPr lang="es-ES" sz="1800" b="1" kern="100" dirty="0">
                <a:effectLst/>
                <a:ea typeface="Calibri" panose="020F0502020204030204" pitchFamily="34" charset="0"/>
                <a:cs typeface="Times New Roman" panose="02020603050405020304" pitchFamily="18" charset="0"/>
              </a:rPr>
              <a:t>Para entender que es un cubo OLAP debemos empezar analizando una representación bidimensional. Por ejemplo, una hoja de cálculo:</a:t>
            </a:r>
          </a:p>
          <a:p>
            <a:pPr algn="just"/>
            <a:endParaRPr lang="es-ES" sz="1800" b="1" kern="100" dirty="0">
              <a:ea typeface="Calibri" panose="020F0502020204030204" pitchFamily="34" charset="0"/>
              <a:cs typeface="Times New Roman" panose="02020603050405020304" pitchFamily="18" charset="0"/>
            </a:endParaRPr>
          </a:p>
          <a:p>
            <a:pPr algn="just"/>
            <a:endParaRPr lang="es-ES" sz="1800" b="1" kern="100" dirty="0">
              <a:effectLst/>
              <a:ea typeface="Calibri" panose="020F0502020204030204" pitchFamily="34" charset="0"/>
              <a:cs typeface="Times New Roman" panose="02020603050405020304" pitchFamily="18" charset="0"/>
            </a:endParaRPr>
          </a:p>
          <a:p>
            <a:pPr algn="just"/>
            <a:endParaRPr lang="es-ES" sz="1800" b="1" kern="100" dirty="0">
              <a:ea typeface="Calibri" panose="020F0502020204030204" pitchFamily="34" charset="0"/>
              <a:cs typeface="Times New Roman" panose="02020603050405020304" pitchFamily="18" charset="0"/>
            </a:endParaRPr>
          </a:p>
          <a:p>
            <a:pPr algn="just"/>
            <a:endParaRPr lang="es-ES" sz="1800" b="1" kern="100" dirty="0">
              <a:effectLst/>
              <a:ea typeface="Calibri" panose="020F0502020204030204" pitchFamily="34" charset="0"/>
              <a:cs typeface="Times New Roman" panose="02020603050405020304" pitchFamily="18" charset="0"/>
            </a:endParaRPr>
          </a:p>
          <a:p>
            <a:pPr marL="285750" indent="-285750" algn="just">
              <a:buFont typeface="Arial" panose="020B0604020202020204" pitchFamily="34" charset="0"/>
              <a:buChar char="•"/>
            </a:pPr>
            <a:r>
              <a:rPr lang="es-ES" sz="1800" b="1" kern="100" dirty="0">
                <a:effectLst/>
                <a:ea typeface="Calibri" panose="020F0502020204030204" pitchFamily="34" charset="0"/>
                <a:cs typeface="Times New Roman" panose="02020603050405020304" pitchFamily="18" charset="0"/>
              </a:rPr>
              <a:t>En este caso se han contemplado los </a:t>
            </a:r>
            <a:r>
              <a:rPr lang="es-ES" sz="1800" b="1" kern="100" dirty="0">
                <a:ea typeface="Calibri" panose="020F0502020204030204" pitchFamily="34" charset="0"/>
                <a:cs typeface="Times New Roman" panose="02020603050405020304" pitchFamily="18" charset="0"/>
              </a:rPr>
              <a:t>datos relativos a clientes, servicios contratados, importe cobrado por servicio, fecha de contratación y país de origen del cliente. </a:t>
            </a:r>
            <a:r>
              <a:rPr lang="es-ES" sz="1800" b="1" kern="100" dirty="0">
                <a:effectLst/>
                <a:ea typeface="Calibri" panose="020F0502020204030204" pitchFamily="34" charset="0"/>
                <a:cs typeface="Times New Roman" panose="02020603050405020304" pitchFamily="18" charset="0"/>
              </a:rPr>
              <a:t>Cada </a:t>
            </a:r>
            <a:r>
              <a:rPr lang="es-ES" sz="1800" b="1" kern="100" dirty="0">
                <a:ea typeface="Calibri" panose="020F0502020204030204" pitchFamily="34" charset="0"/>
                <a:cs typeface="Times New Roman" panose="02020603050405020304" pitchFamily="18" charset="0"/>
              </a:rPr>
              <a:t>columna será considerada una dimensión dentro del cubo que queramos conformar.</a:t>
            </a:r>
          </a:p>
          <a:p>
            <a:pPr algn="just"/>
            <a:endParaRPr lang="es-ES" sz="1800" b="1" kern="100" dirty="0">
              <a:ea typeface="Calibri" panose="020F0502020204030204" pitchFamily="34" charset="0"/>
              <a:cs typeface="Times New Roman" panose="02020603050405020304" pitchFamily="18" charset="0"/>
            </a:endParaRPr>
          </a:p>
          <a:p>
            <a:pPr marL="285750" indent="-285750" algn="just">
              <a:buFont typeface="Arial" panose="020B0604020202020204" pitchFamily="34" charset="0"/>
              <a:buChar char="•"/>
            </a:pPr>
            <a:r>
              <a:rPr lang="es-ES" sz="1800" b="1" kern="100" dirty="0">
                <a:effectLst/>
                <a:ea typeface="Calibri" panose="020F0502020204030204" pitchFamily="34" charset="0"/>
                <a:cs typeface="Times New Roman" panose="02020603050405020304" pitchFamily="18" charset="0"/>
              </a:rPr>
              <a:t>Las hojas de cálculo organizan los datos en dos dimensiones</a:t>
            </a:r>
            <a:r>
              <a:rPr lang="es-ES" sz="1800" b="1" kern="100" dirty="0">
                <a:ea typeface="Calibri" panose="020F0502020204030204" pitchFamily="34" charset="0"/>
                <a:cs typeface="Times New Roman" panose="02020603050405020304" pitchFamily="18" charset="0"/>
              </a:rPr>
              <a:t>: filas por cada entrada de datos, y columnas por cada atributo perteneciente a la entrada.</a:t>
            </a:r>
            <a:endParaRPr lang="es-ES" sz="1800" b="1" kern="100" dirty="0">
              <a:effectLst/>
              <a:ea typeface="Calibri" panose="020F0502020204030204" pitchFamily="34" charset="0"/>
              <a:cs typeface="Times New Roman" panose="02020603050405020304" pitchFamily="18" charset="0"/>
            </a:endParaRPr>
          </a:p>
          <a:p>
            <a:pPr marL="285750" indent="-285750" algn="just">
              <a:buFont typeface="Arial" panose="020B0604020202020204" pitchFamily="34" charset="0"/>
              <a:buChar char="•"/>
            </a:pPr>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gn="just">
              <a:buFont typeface="Arial" panose="020B0604020202020204" pitchFamily="34" charset="0"/>
              <a:buChar char="•"/>
            </a:pPr>
            <a:endParaRPr lang="es-ES" dirty="0"/>
          </a:p>
        </p:txBody>
      </p:sp>
      <p:sp>
        <p:nvSpPr>
          <p:cNvPr id="3" name="Marcador de pie de página 2">
            <a:extLst>
              <a:ext uri="{FF2B5EF4-FFF2-40B4-BE49-F238E27FC236}">
                <a16:creationId xmlns:a16="http://schemas.microsoft.com/office/drawing/2014/main" id="{2B85BA95-E20D-542D-9D5B-80834B2DF419}"/>
              </a:ext>
            </a:extLst>
          </p:cNvPr>
          <p:cNvSpPr>
            <a:spLocks noGrp="1"/>
          </p:cNvSpPr>
          <p:nvPr>
            <p:ph type="ftr" sz="quarter" idx="11"/>
          </p:nvPr>
        </p:nvSpPr>
        <p:spPr>
          <a:xfrm>
            <a:off x="614873" y="6187538"/>
            <a:ext cx="3256673" cy="365125"/>
          </a:xfrm>
        </p:spPr>
        <p:txBody>
          <a:bodyPr anchor="ctr">
            <a:normAutofit/>
          </a:bodyPr>
          <a:lstStyle/>
          <a:p>
            <a:pPr rtl="0">
              <a:lnSpc>
                <a:spcPct val="90000"/>
              </a:lnSpc>
              <a:spcAft>
                <a:spcPts val="600"/>
              </a:spcAft>
            </a:pPr>
            <a:r>
              <a:rPr lang="es-ES" sz="900" noProof="0"/>
              <a:t>Grado en Ingeniería Informática especialidad Ingeniería del Software </a:t>
            </a:r>
          </a:p>
        </p:txBody>
      </p:sp>
      <p:sp>
        <p:nvSpPr>
          <p:cNvPr id="4" name="Marcador de número de diapositiva 3">
            <a:extLst>
              <a:ext uri="{FF2B5EF4-FFF2-40B4-BE49-F238E27FC236}">
                <a16:creationId xmlns:a16="http://schemas.microsoft.com/office/drawing/2014/main" id="{9827F432-6CB0-5EBC-E32F-293D7EB27651}"/>
              </a:ext>
            </a:extLst>
          </p:cNvPr>
          <p:cNvSpPr>
            <a:spLocks noGrp="1"/>
          </p:cNvSpPr>
          <p:nvPr>
            <p:ph type="sldNum" sz="quarter" idx="12"/>
          </p:nvPr>
        </p:nvSpPr>
        <p:spPr>
          <a:xfrm>
            <a:off x="8849751" y="6187538"/>
            <a:ext cx="2743200" cy="365125"/>
          </a:xfrm>
        </p:spPr>
        <p:txBody>
          <a:bodyPr anchor="ctr">
            <a:normAutofit/>
          </a:bodyPr>
          <a:lstStyle/>
          <a:p>
            <a:pPr rtl="0">
              <a:spcAft>
                <a:spcPts val="600"/>
              </a:spcAft>
            </a:pPr>
            <a:fld id="{95CBEC59-7FF9-4688-98DF-89832A0C9025}" type="slidenum">
              <a:rPr lang="es-ES" noProof="0" smtClean="0"/>
              <a:pPr rtl="0">
                <a:spcAft>
                  <a:spcPts val="600"/>
                </a:spcAft>
              </a:pPr>
              <a:t>13</a:t>
            </a:fld>
            <a:endParaRPr lang="es-ES" noProof="0"/>
          </a:p>
        </p:txBody>
      </p:sp>
      <p:sp>
        <p:nvSpPr>
          <p:cNvPr id="16" name="Text Placeholder 6">
            <a:extLst>
              <a:ext uri="{FF2B5EF4-FFF2-40B4-BE49-F238E27FC236}">
                <a16:creationId xmlns:a16="http://schemas.microsoft.com/office/drawing/2014/main" id="{E4BE64FA-9114-7E2B-99C1-561345B1C7AB}"/>
              </a:ext>
            </a:extLst>
          </p:cNvPr>
          <p:cNvSpPr>
            <a:spLocks noGrp="1"/>
          </p:cNvSpPr>
          <p:nvPr>
            <p:ph type="body" sz="quarter" idx="14"/>
          </p:nvPr>
        </p:nvSpPr>
        <p:spPr>
          <a:xfrm>
            <a:off x="11083583" y="837333"/>
            <a:ext cx="610772" cy="328893"/>
          </a:xfrm>
        </p:spPr>
        <p:txBody>
          <a:bodyPr/>
          <a:lstStyle/>
          <a:p>
            <a:r>
              <a:rPr lang="en-US" dirty="0"/>
              <a:t>2023</a:t>
            </a:r>
          </a:p>
        </p:txBody>
      </p:sp>
      <p:pic>
        <p:nvPicPr>
          <p:cNvPr id="7" name="Imagen 6">
            <a:extLst>
              <a:ext uri="{FF2B5EF4-FFF2-40B4-BE49-F238E27FC236}">
                <a16:creationId xmlns:a16="http://schemas.microsoft.com/office/drawing/2014/main" id="{C429BAC0-E309-EB0E-BC8E-21F0376EDE9E}"/>
              </a:ext>
            </a:extLst>
          </p:cNvPr>
          <p:cNvPicPr>
            <a:picLocks noChangeAspect="1"/>
          </p:cNvPicPr>
          <p:nvPr/>
        </p:nvPicPr>
        <p:blipFill>
          <a:blip r:embed="rId3"/>
          <a:stretch>
            <a:fillRect/>
          </a:stretch>
        </p:blipFill>
        <p:spPr>
          <a:xfrm>
            <a:off x="1703863" y="2637025"/>
            <a:ext cx="9379720" cy="693238"/>
          </a:xfrm>
          <a:prstGeom prst="rect">
            <a:avLst/>
          </a:prstGeom>
        </p:spPr>
      </p:pic>
    </p:spTree>
    <p:extLst>
      <p:ext uri="{BB962C8B-B14F-4D97-AF65-F5344CB8AC3E}">
        <p14:creationId xmlns:p14="http://schemas.microsoft.com/office/powerpoint/2010/main" val="30584932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31000" r="-31000"/>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D94CBCB-B51A-16FF-3E63-9AA0CB25F921}"/>
              </a:ext>
            </a:extLst>
          </p:cNvPr>
          <p:cNvSpPr>
            <a:spLocks noGrp="1"/>
          </p:cNvSpPr>
          <p:nvPr>
            <p:ph type="title"/>
          </p:nvPr>
        </p:nvSpPr>
        <p:spPr>
          <a:xfrm>
            <a:off x="929641" y="458919"/>
            <a:ext cx="9971159" cy="1325563"/>
          </a:xfrm>
        </p:spPr>
        <p:txBody>
          <a:bodyPr anchor="ctr">
            <a:normAutofit/>
          </a:bodyPr>
          <a:lstStyle/>
          <a:p>
            <a:r>
              <a:rPr lang="es-ES" dirty="0"/>
              <a:t>¿Qué es un cubo OLAP?</a:t>
            </a:r>
          </a:p>
        </p:txBody>
      </p:sp>
      <p:sp>
        <p:nvSpPr>
          <p:cNvPr id="5" name="Marcador de texto 4">
            <a:extLst>
              <a:ext uri="{FF2B5EF4-FFF2-40B4-BE49-F238E27FC236}">
                <a16:creationId xmlns:a16="http://schemas.microsoft.com/office/drawing/2014/main" id="{865588CA-DCB5-49B1-34B0-08871DFCA38B}"/>
              </a:ext>
            </a:extLst>
          </p:cNvPr>
          <p:cNvSpPr>
            <a:spLocks noGrp="1"/>
          </p:cNvSpPr>
          <p:nvPr>
            <p:ph idx="1"/>
          </p:nvPr>
        </p:nvSpPr>
        <p:spPr>
          <a:xfrm>
            <a:off x="1068004" y="3050931"/>
            <a:ext cx="4673373" cy="2951836"/>
          </a:xfrm>
        </p:spPr>
        <p:txBody>
          <a:bodyPr>
            <a:normAutofit/>
          </a:bodyPr>
          <a:lstStyle/>
          <a:p>
            <a:pPr marL="285750" indent="-285750" algn="just">
              <a:buFont typeface="Arial" panose="020B0604020202020204" pitchFamily="34" charset="0"/>
              <a:buChar char="•"/>
            </a:pPr>
            <a:r>
              <a:rPr lang="es-ES" sz="1800" b="1" kern="100" dirty="0">
                <a:ea typeface="Calibri" panose="020F0502020204030204" pitchFamily="34" charset="0"/>
                <a:cs typeface="Times New Roman" panose="02020603050405020304" pitchFamily="18" charset="0"/>
              </a:rPr>
              <a:t>Por ejemplo, imaginemos que los datos mostrados con anterioridad pertenecen a una empresa de consultoría software, que cuenta con los siguientes datos de ventas según sus servicios:</a:t>
            </a:r>
            <a:endParaRPr lang="es-ES" sz="1800" b="1" kern="100" dirty="0">
              <a:effectLst/>
              <a:ea typeface="Calibri" panose="020F0502020204030204" pitchFamily="34" charset="0"/>
              <a:cs typeface="Times New Roman" panose="02020603050405020304" pitchFamily="18" charset="0"/>
            </a:endParaRPr>
          </a:p>
          <a:p>
            <a:pPr marL="285750" indent="-285750" algn="just">
              <a:buFont typeface="Arial" panose="020B0604020202020204" pitchFamily="34" charset="0"/>
              <a:buChar char="•"/>
            </a:pPr>
            <a:endParaRPr lang="es-ES" dirty="0"/>
          </a:p>
        </p:txBody>
      </p:sp>
      <p:sp>
        <p:nvSpPr>
          <p:cNvPr id="3" name="Marcador de pie de página 2">
            <a:extLst>
              <a:ext uri="{FF2B5EF4-FFF2-40B4-BE49-F238E27FC236}">
                <a16:creationId xmlns:a16="http://schemas.microsoft.com/office/drawing/2014/main" id="{2B85BA95-E20D-542D-9D5B-80834B2DF419}"/>
              </a:ext>
            </a:extLst>
          </p:cNvPr>
          <p:cNvSpPr>
            <a:spLocks noGrp="1"/>
          </p:cNvSpPr>
          <p:nvPr>
            <p:ph type="ftr" sz="quarter" idx="11"/>
          </p:nvPr>
        </p:nvSpPr>
        <p:spPr>
          <a:xfrm>
            <a:off x="614873" y="6187538"/>
            <a:ext cx="3256673" cy="365125"/>
          </a:xfrm>
        </p:spPr>
        <p:txBody>
          <a:bodyPr anchor="ctr">
            <a:normAutofit/>
          </a:bodyPr>
          <a:lstStyle/>
          <a:p>
            <a:pPr rtl="0">
              <a:lnSpc>
                <a:spcPct val="90000"/>
              </a:lnSpc>
              <a:spcAft>
                <a:spcPts val="600"/>
              </a:spcAft>
            </a:pPr>
            <a:r>
              <a:rPr lang="es-ES" sz="900" noProof="0"/>
              <a:t>Grado en Ingeniería Informática especialidad Ingeniería del Software </a:t>
            </a:r>
          </a:p>
        </p:txBody>
      </p:sp>
      <p:sp>
        <p:nvSpPr>
          <p:cNvPr id="4" name="Marcador de número de diapositiva 3">
            <a:extLst>
              <a:ext uri="{FF2B5EF4-FFF2-40B4-BE49-F238E27FC236}">
                <a16:creationId xmlns:a16="http://schemas.microsoft.com/office/drawing/2014/main" id="{9827F432-6CB0-5EBC-E32F-293D7EB27651}"/>
              </a:ext>
            </a:extLst>
          </p:cNvPr>
          <p:cNvSpPr>
            <a:spLocks noGrp="1"/>
          </p:cNvSpPr>
          <p:nvPr>
            <p:ph type="sldNum" sz="quarter" idx="12"/>
          </p:nvPr>
        </p:nvSpPr>
        <p:spPr>
          <a:xfrm>
            <a:off x="8849751" y="6187538"/>
            <a:ext cx="2743200" cy="365125"/>
          </a:xfrm>
        </p:spPr>
        <p:txBody>
          <a:bodyPr anchor="ctr">
            <a:normAutofit/>
          </a:bodyPr>
          <a:lstStyle/>
          <a:p>
            <a:pPr rtl="0">
              <a:spcAft>
                <a:spcPts val="600"/>
              </a:spcAft>
            </a:pPr>
            <a:fld id="{95CBEC59-7FF9-4688-98DF-89832A0C9025}" type="slidenum">
              <a:rPr lang="es-ES" noProof="0" smtClean="0"/>
              <a:pPr rtl="0">
                <a:spcAft>
                  <a:spcPts val="600"/>
                </a:spcAft>
              </a:pPr>
              <a:t>14</a:t>
            </a:fld>
            <a:endParaRPr lang="es-ES" noProof="0"/>
          </a:p>
        </p:txBody>
      </p:sp>
      <p:sp>
        <p:nvSpPr>
          <p:cNvPr id="16" name="Text Placeholder 6">
            <a:extLst>
              <a:ext uri="{FF2B5EF4-FFF2-40B4-BE49-F238E27FC236}">
                <a16:creationId xmlns:a16="http://schemas.microsoft.com/office/drawing/2014/main" id="{E4BE64FA-9114-7E2B-99C1-561345B1C7AB}"/>
              </a:ext>
            </a:extLst>
          </p:cNvPr>
          <p:cNvSpPr>
            <a:spLocks noGrp="1"/>
          </p:cNvSpPr>
          <p:nvPr>
            <p:ph type="body" sz="quarter" idx="14"/>
          </p:nvPr>
        </p:nvSpPr>
        <p:spPr>
          <a:xfrm>
            <a:off x="11083583" y="837333"/>
            <a:ext cx="610772" cy="328893"/>
          </a:xfrm>
        </p:spPr>
        <p:txBody>
          <a:bodyPr/>
          <a:lstStyle/>
          <a:p>
            <a:r>
              <a:rPr lang="en-US" dirty="0"/>
              <a:t>2023</a:t>
            </a:r>
          </a:p>
        </p:txBody>
      </p:sp>
      <p:pic>
        <p:nvPicPr>
          <p:cNvPr id="7" name="Imagen 6">
            <a:extLst>
              <a:ext uri="{FF2B5EF4-FFF2-40B4-BE49-F238E27FC236}">
                <a16:creationId xmlns:a16="http://schemas.microsoft.com/office/drawing/2014/main" id="{6C30800A-2A68-058C-4336-0C4734058727}"/>
              </a:ext>
            </a:extLst>
          </p:cNvPr>
          <p:cNvPicPr>
            <a:picLocks noChangeAspect="1"/>
          </p:cNvPicPr>
          <p:nvPr/>
        </p:nvPicPr>
        <p:blipFill>
          <a:blip r:embed="rId3"/>
          <a:stretch>
            <a:fillRect/>
          </a:stretch>
        </p:blipFill>
        <p:spPr>
          <a:xfrm>
            <a:off x="6046763" y="1573022"/>
            <a:ext cx="5342206" cy="4461074"/>
          </a:xfrm>
          <a:prstGeom prst="rect">
            <a:avLst/>
          </a:prstGeom>
        </p:spPr>
      </p:pic>
    </p:spTree>
    <p:extLst>
      <p:ext uri="{BB962C8B-B14F-4D97-AF65-F5344CB8AC3E}">
        <p14:creationId xmlns:p14="http://schemas.microsoft.com/office/powerpoint/2010/main" val="2752765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31000" r="-31000"/>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D94CBCB-B51A-16FF-3E63-9AA0CB25F921}"/>
              </a:ext>
            </a:extLst>
          </p:cNvPr>
          <p:cNvSpPr>
            <a:spLocks noGrp="1"/>
          </p:cNvSpPr>
          <p:nvPr>
            <p:ph type="title"/>
          </p:nvPr>
        </p:nvSpPr>
        <p:spPr>
          <a:xfrm>
            <a:off x="929641" y="458919"/>
            <a:ext cx="9971159" cy="1325563"/>
          </a:xfrm>
        </p:spPr>
        <p:txBody>
          <a:bodyPr anchor="ctr">
            <a:normAutofit/>
          </a:bodyPr>
          <a:lstStyle/>
          <a:p>
            <a:r>
              <a:rPr lang="es-ES" dirty="0"/>
              <a:t>¿Qué es un cubo OLAP?</a:t>
            </a:r>
          </a:p>
        </p:txBody>
      </p:sp>
      <p:sp>
        <p:nvSpPr>
          <p:cNvPr id="5" name="Marcador de texto 4">
            <a:extLst>
              <a:ext uri="{FF2B5EF4-FFF2-40B4-BE49-F238E27FC236}">
                <a16:creationId xmlns:a16="http://schemas.microsoft.com/office/drawing/2014/main" id="{865588CA-DCB5-49B1-34B0-08871DFCA38B}"/>
              </a:ext>
            </a:extLst>
          </p:cNvPr>
          <p:cNvSpPr>
            <a:spLocks noGrp="1"/>
          </p:cNvSpPr>
          <p:nvPr>
            <p:ph idx="1"/>
          </p:nvPr>
        </p:nvSpPr>
        <p:spPr>
          <a:xfrm>
            <a:off x="1068004" y="1783195"/>
            <a:ext cx="10256488" cy="4219572"/>
          </a:xfrm>
        </p:spPr>
        <p:txBody>
          <a:bodyPr>
            <a:normAutofit/>
          </a:bodyPr>
          <a:lstStyle/>
          <a:p>
            <a:pPr marL="285750" indent="-285750" algn="just">
              <a:buFont typeface="Arial" panose="020B0604020202020204" pitchFamily="34" charset="0"/>
              <a:buChar char="•"/>
            </a:pPr>
            <a:r>
              <a:rPr lang="es-ES" sz="1800" b="1" kern="100" dirty="0">
                <a:effectLst/>
                <a:ea typeface="Calibri" panose="020F0502020204030204" pitchFamily="34" charset="0"/>
                <a:cs typeface="Times New Roman" panose="02020603050405020304" pitchFamily="18" charset="0"/>
              </a:rPr>
              <a:t>Los cubos OLAP </a:t>
            </a:r>
            <a:r>
              <a:rPr lang="es-ES" sz="1800" b="1" kern="100" dirty="0">
                <a:ea typeface="Calibri" panose="020F0502020204030204" pitchFamily="34" charset="0"/>
                <a:cs typeface="Times New Roman" panose="02020603050405020304" pitchFamily="18" charset="0"/>
              </a:rPr>
              <a:t>manejan los datos a través de varias dimensiones. Si quisiésemos agrupar las ventas totales según los parámetros país, año y servicio contratado (cada parámetro conformando una dimensión del cubo), el cubo OLAP generado sería el siguiente:</a:t>
            </a:r>
            <a:endParaRPr lang="es-ES" sz="1800" b="1" kern="100" dirty="0">
              <a:effectLst/>
              <a:ea typeface="Calibri" panose="020F0502020204030204" pitchFamily="34" charset="0"/>
              <a:cs typeface="Times New Roman" panose="02020603050405020304" pitchFamily="18" charset="0"/>
            </a:endParaRPr>
          </a:p>
          <a:p>
            <a:pPr marL="285750" indent="-285750" algn="just">
              <a:buFont typeface="Arial" panose="020B0604020202020204" pitchFamily="34" charset="0"/>
              <a:buChar char="•"/>
            </a:pPr>
            <a:endParaRPr lang="es-ES" dirty="0"/>
          </a:p>
        </p:txBody>
      </p:sp>
      <p:sp>
        <p:nvSpPr>
          <p:cNvPr id="3" name="Marcador de pie de página 2">
            <a:extLst>
              <a:ext uri="{FF2B5EF4-FFF2-40B4-BE49-F238E27FC236}">
                <a16:creationId xmlns:a16="http://schemas.microsoft.com/office/drawing/2014/main" id="{2B85BA95-E20D-542D-9D5B-80834B2DF419}"/>
              </a:ext>
            </a:extLst>
          </p:cNvPr>
          <p:cNvSpPr>
            <a:spLocks noGrp="1"/>
          </p:cNvSpPr>
          <p:nvPr>
            <p:ph type="ftr" sz="quarter" idx="11"/>
          </p:nvPr>
        </p:nvSpPr>
        <p:spPr>
          <a:xfrm>
            <a:off x="614873" y="6187538"/>
            <a:ext cx="3256673" cy="365125"/>
          </a:xfrm>
        </p:spPr>
        <p:txBody>
          <a:bodyPr anchor="ctr">
            <a:normAutofit/>
          </a:bodyPr>
          <a:lstStyle/>
          <a:p>
            <a:pPr rtl="0">
              <a:lnSpc>
                <a:spcPct val="90000"/>
              </a:lnSpc>
              <a:spcAft>
                <a:spcPts val="600"/>
              </a:spcAft>
            </a:pPr>
            <a:r>
              <a:rPr lang="es-ES" sz="900" noProof="0"/>
              <a:t>Grado en Ingeniería Informática especialidad Ingeniería del Software </a:t>
            </a:r>
          </a:p>
        </p:txBody>
      </p:sp>
      <p:sp>
        <p:nvSpPr>
          <p:cNvPr id="4" name="Marcador de número de diapositiva 3">
            <a:extLst>
              <a:ext uri="{FF2B5EF4-FFF2-40B4-BE49-F238E27FC236}">
                <a16:creationId xmlns:a16="http://schemas.microsoft.com/office/drawing/2014/main" id="{9827F432-6CB0-5EBC-E32F-293D7EB27651}"/>
              </a:ext>
            </a:extLst>
          </p:cNvPr>
          <p:cNvSpPr>
            <a:spLocks noGrp="1"/>
          </p:cNvSpPr>
          <p:nvPr>
            <p:ph type="sldNum" sz="quarter" idx="12"/>
          </p:nvPr>
        </p:nvSpPr>
        <p:spPr>
          <a:xfrm>
            <a:off x="8849751" y="6187538"/>
            <a:ext cx="2743200" cy="365125"/>
          </a:xfrm>
        </p:spPr>
        <p:txBody>
          <a:bodyPr anchor="ctr">
            <a:normAutofit/>
          </a:bodyPr>
          <a:lstStyle/>
          <a:p>
            <a:pPr rtl="0">
              <a:spcAft>
                <a:spcPts val="600"/>
              </a:spcAft>
            </a:pPr>
            <a:fld id="{95CBEC59-7FF9-4688-98DF-89832A0C9025}" type="slidenum">
              <a:rPr lang="es-ES" noProof="0" smtClean="0"/>
              <a:pPr rtl="0">
                <a:spcAft>
                  <a:spcPts val="600"/>
                </a:spcAft>
              </a:pPr>
              <a:t>15</a:t>
            </a:fld>
            <a:endParaRPr lang="es-ES" noProof="0" dirty="0"/>
          </a:p>
        </p:txBody>
      </p:sp>
      <p:sp>
        <p:nvSpPr>
          <p:cNvPr id="16" name="Text Placeholder 6">
            <a:extLst>
              <a:ext uri="{FF2B5EF4-FFF2-40B4-BE49-F238E27FC236}">
                <a16:creationId xmlns:a16="http://schemas.microsoft.com/office/drawing/2014/main" id="{E4BE64FA-9114-7E2B-99C1-561345B1C7AB}"/>
              </a:ext>
            </a:extLst>
          </p:cNvPr>
          <p:cNvSpPr>
            <a:spLocks noGrp="1"/>
          </p:cNvSpPr>
          <p:nvPr>
            <p:ph type="body" sz="quarter" idx="14"/>
          </p:nvPr>
        </p:nvSpPr>
        <p:spPr>
          <a:xfrm>
            <a:off x="11083583" y="837333"/>
            <a:ext cx="610772" cy="328893"/>
          </a:xfrm>
        </p:spPr>
        <p:txBody>
          <a:bodyPr/>
          <a:lstStyle/>
          <a:p>
            <a:r>
              <a:rPr lang="en-US" dirty="0"/>
              <a:t>2023</a:t>
            </a:r>
          </a:p>
        </p:txBody>
      </p:sp>
      <p:pic>
        <p:nvPicPr>
          <p:cNvPr id="13" name="Imagen 12">
            <a:extLst>
              <a:ext uri="{FF2B5EF4-FFF2-40B4-BE49-F238E27FC236}">
                <a16:creationId xmlns:a16="http://schemas.microsoft.com/office/drawing/2014/main" id="{D1B42DAC-0030-E12D-767C-B8985C77EB95}"/>
              </a:ext>
            </a:extLst>
          </p:cNvPr>
          <p:cNvPicPr>
            <a:picLocks noChangeAspect="1"/>
          </p:cNvPicPr>
          <p:nvPr/>
        </p:nvPicPr>
        <p:blipFill>
          <a:blip r:embed="rId3"/>
          <a:stretch>
            <a:fillRect/>
          </a:stretch>
        </p:blipFill>
        <p:spPr>
          <a:xfrm>
            <a:off x="6488424" y="2666006"/>
            <a:ext cx="4899586" cy="3336762"/>
          </a:xfrm>
          <a:prstGeom prst="rect">
            <a:avLst/>
          </a:prstGeom>
        </p:spPr>
      </p:pic>
      <p:pic>
        <p:nvPicPr>
          <p:cNvPr id="7" name="Imagen 6">
            <a:extLst>
              <a:ext uri="{FF2B5EF4-FFF2-40B4-BE49-F238E27FC236}">
                <a16:creationId xmlns:a16="http://schemas.microsoft.com/office/drawing/2014/main" id="{EC7670AE-918D-38A9-284D-380F36587EDA}"/>
              </a:ext>
            </a:extLst>
          </p:cNvPr>
          <p:cNvPicPr>
            <a:picLocks noChangeAspect="1"/>
          </p:cNvPicPr>
          <p:nvPr/>
        </p:nvPicPr>
        <p:blipFill>
          <a:blip r:embed="rId4"/>
          <a:stretch>
            <a:fillRect/>
          </a:stretch>
        </p:blipFill>
        <p:spPr>
          <a:xfrm>
            <a:off x="1304925" y="2666006"/>
            <a:ext cx="4791075" cy="3333750"/>
          </a:xfrm>
          <a:prstGeom prst="rect">
            <a:avLst/>
          </a:prstGeom>
        </p:spPr>
      </p:pic>
    </p:spTree>
    <p:extLst>
      <p:ext uri="{BB962C8B-B14F-4D97-AF65-F5344CB8AC3E}">
        <p14:creationId xmlns:p14="http://schemas.microsoft.com/office/powerpoint/2010/main" val="20271762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31000" r="-31000"/>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D94CBCB-B51A-16FF-3E63-9AA0CB25F921}"/>
              </a:ext>
            </a:extLst>
          </p:cNvPr>
          <p:cNvSpPr>
            <a:spLocks noGrp="1"/>
          </p:cNvSpPr>
          <p:nvPr>
            <p:ph type="title"/>
          </p:nvPr>
        </p:nvSpPr>
        <p:spPr>
          <a:xfrm>
            <a:off x="929641" y="458919"/>
            <a:ext cx="9971159" cy="1325563"/>
          </a:xfrm>
        </p:spPr>
        <p:txBody>
          <a:bodyPr anchor="ctr">
            <a:normAutofit/>
          </a:bodyPr>
          <a:lstStyle/>
          <a:p>
            <a:r>
              <a:rPr lang="es-ES" dirty="0"/>
              <a:t>Hechos y tabla de hechos</a:t>
            </a:r>
          </a:p>
        </p:txBody>
      </p:sp>
      <p:sp>
        <p:nvSpPr>
          <p:cNvPr id="5" name="Marcador de texto 4">
            <a:extLst>
              <a:ext uri="{FF2B5EF4-FFF2-40B4-BE49-F238E27FC236}">
                <a16:creationId xmlns:a16="http://schemas.microsoft.com/office/drawing/2014/main" id="{865588CA-DCB5-49B1-34B0-08871DFCA38B}"/>
              </a:ext>
            </a:extLst>
          </p:cNvPr>
          <p:cNvSpPr>
            <a:spLocks noGrp="1"/>
          </p:cNvSpPr>
          <p:nvPr>
            <p:ph idx="1"/>
          </p:nvPr>
        </p:nvSpPr>
        <p:spPr>
          <a:xfrm>
            <a:off x="1068004" y="2277207"/>
            <a:ext cx="4755971" cy="3725559"/>
          </a:xfrm>
        </p:spPr>
        <p:txBody>
          <a:bodyPr>
            <a:normAutofit/>
          </a:bodyPr>
          <a:lstStyle/>
          <a:p>
            <a:pPr marL="285750" indent="-285750" algn="just">
              <a:buFont typeface="Arial" panose="020B0604020202020204" pitchFamily="34" charset="0"/>
              <a:buChar char="•"/>
            </a:pPr>
            <a:r>
              <a:rPr lang="es-ES" sz="1800" b="1" kern="100" dirty="0">
                <a:effectLst/>
                <a:ea typeface="Calibri" panose="020F0502020204030204" pitchFamily="34" charset="0"/>
                <a:cs typeface="Times New Roman" panose="02020603050405020304" pitchFamily="18" charset="0"/>
              </a:rPr>
              <a:t>Los cubos OLAP muestran una métrica deseada, que recibe el nombre de “hecho”, en el caso anterior nuestro “hecho” era el numero de ventas totales, según las dimensiones/parámetros año, servicio y país.</a:t>
            </a:r>
          </a:p>
          <a:p>
            <a:pPr marL="285750" indent="-285750" algn="just">
              <a:buFont typeface="Arial" panose="020B0604020202020204" pitchFamily="34" charset="0"/>
              <a:buChar char="•"/>
            </a:pPr>
            <a:r>
              <a:rPr lang="es-ES" sz="1800" b="1" kern="100" dirty="0">
                <a:cs typeface="Times New Roman" panose="02020603050405020304" pitchFamily="18" charset="0"/>
              </a:rPr>
              <a:t>Los “hechos” de los cubos OLAP, forman lo que se conoce como tabla de hechos. Estas tablas recogen la relación existente entre los “hechos” y las dimensiones del cubo, situándose el “hecho” en el centro del diagrama, que tiene normalmente forma de estrella:</a:t>
            </a:r>
            <a:endParaRPr lang="es-ES" b="1" dirty="0"/>
          </a:p>
        </p:txBody>
      </p:sp>
      <p:sp>
        <p:nvSpPr>
          <p:cNvPr id="3" name="Marcador de pie de página 2">
            <a:extLst>
              <a:ext uri="{FF2B5EF4-FFF2-40B4-BE49-F238E27FC236}">
                <a16:creationId xmlns:a16="http://schemas.microsoft.com/office/drawing/2014/main" id="{2B85BA95-E20D-542D-9D5B-80834B2DF419}"/>
              </a:ext>
            </a:extLst>
          </p:cNvPr>
          <p:cNvSpPr>
            <a:spLocks noGrp="1"/>
          </p:cNvSpPr>
          <p:nvPr>
            <p:ph type="ftr" sz="quarter" idx="11"/>
          </p:nvPr>
        </p:nvSpPr>
        <p:spPr>
          <a:xfrm>
            <a:off x="614873" y="6187538"/>
            <a:ext cx="3256673" cy="365125"/>
          </a:xfrm>
        </p:spPr>
        <p:txBody>
          <a:bodyPr anchor="ctr">
            <a:normAutofit/>
          </a:bodyPr>
          <a:lstStyle/>
          <a:p>
            <a:pPr rtl="0">
              <a:lnSpc>
                <a:spcPct val="90000"/>
              </a:lnSpc>
              <a:spcAft>
                <a:spcPts val="600"/>
              </a:spcAft>
            </a:pPr>
            <a:r>
              <a:rPr lang="es-ES" sz="900" noProof="0"/>
              <a:t>Grado en Ingeniería Informática especialidad Ingeniería del Software </a:t>
            </a:r>
          </a:p>
        </p:txBody>
      </p:sp>
      <p:sp>
        <p:nvSpPr>
          <p:cNvPr id="4" name="Marcador de número de diapositiva 3">
            <a:extLst>
              <a:ext uri="{FF2B5EF4-FFF2-40B4-BE49-F238E27FC236}">
                <a16:creationId xmlns:a16="http://schemas.microsoft.com/office/drawing/2014/main" id="{9827F432-6CB0-5EBC-E32F-293D7EB27651}"/>
              </a:ext>
            </a:extLst>
          </p:cNvPr>
          <p:cNvSpPr>
            <a:spLocks noGrp="1"/>
          </p:cNvSpPr>
          <p:nvPr>
            <p:ph type="sldNum" sz="quarter" idx="12"/>
          </p:nvPr>
        </p:nvSpPr>
        <p:spPr>
          <a:xfrm>
            <a:off x="8849751" y="6187538"/>
            <a:ext cx="2743200" cy="365125"/>
          </a:xfrm>
        </p:spPr>
        <p:txBody>
          <a:bodyPr anchor="ctr">
            <a:normAutofit/>
          </a:bodyPr>
          <a:lstStyle/>
          <a:p>
            <a:pPr rtl="0">
              <a:spcAft>
                <a:spcPts val="600"/>
              </a:spcAft>
            </a:pPr>
            <a:fld id="{95CBEC59-7FF9-4688-98DF-89832A0C9025}" type="slidenum">
              <a:rPr lang="es-ES" noProof="0" smtClean="0"/>
              <a:pPr rtl="0">
                <a:spcAft>
                  <a:spcPts val="600"/>
                </a:spcAft>
              </a:pPr>
              <a:t>16</a:t>
            </a:fld>
            <a:endParaRPr lang="es-ES" noProof="0" dirty="0"/>
          </a:p>
        </p:txBody>
      </p:sp>
      <p:sp>
        <p:nvSpPr>
          <p:cNvPr id="16" name="Text Placeholder 6">
            <a:extLst>
              <a:ext uri="{FF2B5EF4-FFF2-40B4-BE49-F238E27FC236}">
                <a16:creationId xmlns:a16="http://schemas.microsoft.com/office/drawing/2014/main" id="{E4BE64FA-9114-7E2B-99C1-561345B1C7AB}"/>
              </a:ext>
            </a:extLst>
          </p:cNvPr>
          <p:cNvSpPr>
            <a:spLocks noGrp="1"/>
          </p:cNvSpPr>
          <p:nvPr>
            <p:ph type="body" sz="quarter" idx="14"/>
          </p:nvPr>
        </p:nvSpPr>
        <p:spPr>
          <a:xfrm>
            <a:off x="11083583" y="837333"/>
            <a:ext cx="610772" cy="328893"/>
          </a:xfrm>
        </p:spPr>
        <p:txBody>
          <a:bodyPr/>
          <a:lstStyle/>
          <a:p>
            <a:r>
              <a:rPr lang="en-US" dirty="0"/>
              <a:t>2023</a:t>
            </a:r>
          </a:p>
        </p:txBody>
      </p:sp>
      <p:pic>
        <p:nvPicPr>
          <p:cNvPr id="7" name="Imagen 6" descr="Diagrama&#10;&#10;Descripción generada automáticamente con confianza baja">
            <a:extLst>
              <a:ext uri="{FF2B5EF4-FFF2-40B4-BE49-F238E27FC236}">
                <a16:creationId xmlns:a16="http://schemas.microsoft.com/office/drawing/2014/main" id="{4455FE4A-B440-8A79-B393-3C5B23E719D9}"/>
              </a:ext>
            </a:extLst>
          </p:cNvPr>
          <p:cNvPicPr>
            <a:picLocks noChangeAspect="1"/>
          </p:cNvPicPr>
          <p:nvPr/>
        </p:nvPicPr>
        <p:blipFill>
          <a:blip r:embed="rId3"/>
          <a:stretch>
            <a:fillRect/>
          </a:stretch>
        </p:blipFill>
        <p:spPr>
          <a:xfrm>
            <a:off x="6185534" y="1783195"/>
            <a:ext cx="5076825" cy="4171950"/>
          </a:xfrm>
          <a:prstGeom prst="rect">
            <a:avLst/>
          </a:prstGeom>
        </p:spPr>
      </p:pic>
    </p:spTree>
    <p:extLst>
      <p:ext uri="{BB962C8B-B14F-4D97-AF65-F5344CB8AC3E}">
        <p14:creationId xmlns:p14="http://schemas.microsoft.com/office/powerpoint/2010/main" val="8903482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31000" r="-31000"/>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D94CBCB-B51A-16FF-3E63-9AA0CB25F921}"/>
              </a:ext>
            </a:extLst>
          </p:cNvPr>
          <p:cNvSpPr>
            <a:spLocks noGrp="1"/>
          </p:cNvSpPr>
          <p:nvPr>
            <p:ph type="title"/>
          </p:nvPr>
        </p:nvSpPr>
        <p:spPr>
          <a:xfrm>
            <a:off x="929641" y="458919"/>
            <a:ext cx="9971159" cy="1325563"/>
          </a:xfrm>
        </p:spPr>
        <p:txBody>
          <a:bodyPr anchor="ctr">
            <a:normAutofit/>
          </a:bodyPr>
          <a:lstStyle/>
          <a:p>
            <a:r>
              <a:rPr lang="es-ES" dirty="0"/>
              <a:t>Operaciones Analíticas con cubos OLAP</a:t>
            </a:r>
          </a:p>
        </p:txBody>
      </p:sp>
      <p:sp>
        <p:nvSpPr>
          <p:cNvPr id="5" name="Marcador de texto 4">
            <a:extLst>
              <a:ext uri="{FF2B5EF4-FFF2-40B4-BE49-F238E27FC236}">
                <a16:creationId xmlns:a16="http://schemas.microsoft.com/office/drawing/2014/main" id="{865588CA-DCB5-49B1-34B0-08871DFCA38B}"/>
              </a:ext>
            </a:extLst>
          </p:cNvPr>
          <p:cNvSpPr>
            <a:spLocks noGrp="1"/>
          </p:cNvSpPr>
          <p:nvPr>
            <p:ph idx="1"/>
          </p:nvPr>
        </p:nvSpPr>
        <p:spPr>
          <a:xfrm>
            <a:off x="1068004" y="1783195"/>
            <a:ext cx="10256488" cy="4219572"/>
          </a:xfrm>
        </p:spPr>
        <p:txBody>
          <a:bodyPr>
            <a:normAutofit/>
          </a:bodyPr>
          <a:lstStyle/>
          <a:p>
            <a:pPr algn="just"/>
            <a:r>
              <a:rPr lang="es-ES" sz="1800" b="1" kern="100" dirty="0">
                <a:effectLst/>
                <a:ea typeface="Calibri" panose="020F0502020204030204" pitchFamily="34" charset="0"/>
                <a:cs typeface="Times New Roman" panose="02020603050405020304" pitchFamily="18" charset="0"/>
              </a:rPr>
              <a:t>Los cubos OLAP </a:t>
            </a:r>
            <a:r>
              <a:rPr lang="es-ES" sz="1800" b="1" kern="100" dirty="0">
                <a:ea typeface="Calibri" panose="020F0502020204030204" pitchFamily="34" charset="0"/>
                <a:cs typeface="Times New Roman" panose="02020603050405020304" pitchFamily="18" charset="0"/>
              </a:rPr>
              <a:t>admiten cuatro operaciones analíticas básicas:</a:t>
            </a:r>
          </a:p>
          <a:p>
            <a:pPr algn="just"/>
            <a:endParaRPr lang="es-ES" sz="1800" b="1" kern="100" dirty="0">
              <a:ea typeface="Calibri" panose="020F0502020204030204" pitchFamily="34" charset="0"/>
              <a:cs typeface="Times New Roman" panose="02020603050405020304" pitchFamily="18" charset="0"/>
            </a:endParaRPr>
          </a:p>
          <a:p>
            <a:pPr marL="285750" indent="-285750" algn="just">
              <a:buFont typeface="Arial" panose="020B0604020202020204" pitchFamily="34" charset="0"/>
              <a:buChar char="•"/>
            </a:pPr>
            <a:r>
              <a:rPr lang="es-ES" sz="1800" b="1" u="sng" kern="100" dirty="0" err="1">
                <a:effectLst/>
                <a:ea typeface="Calibri" panose="020F0502020204030204" pitchFamily="34" charset="0"/>
                <a:cs typeface="Times New Roman" panose="02020603050405020304" pitchFamily="18" charset="0"/>
              </a:rPr>
              <a:t>Slice</a:t>
            </a:r>
            <a:r>
              <a:rPr lang="es-ES" sz="1800" b="1" u="sng" kern="100" dirty="0">
                <a:effectLst/>
                <a:ea typeface="Calibri" panose="020F0502020204030204" pitchFamily="34" charset="0"/>
                <a:cs typeface="Times New Roman" panose="02020603050405020304" pitchFamily="18" charset="0"/>
              </a:rPr>
              <a:t> (Rebanar) :</a:t>
            </a:r>
            <a:r>
              <a:rPr lang="es-ES" sz="1800" b="1" kern="100" dirty="0">
                <a:effectLst/>
                <a:ea typeface="Calibri" panose="020F0502020204030204" pitchFamily="34" charset="0"/>
                <a:cs typeface="Times New Roman" panose="02020603050405020304" pitchFamily="18" charset="0"/>
              </a:rPr>
              <a:t> Nos permite observar los datos eligiendo tan solo un valor de una dimensión.</a:t>
            </a:r>
          </a:p>
          <a:p>
            <a:pPr marL="285750" indent="-285750" algn="just">
              <a:buFont typeface="Arial" panose="020B0604020202020204" pitchFamily="34" charset="0"/>
              <a:buChar char="•"/>
            </a:pPr>
            <a:endParaRPr lang="es-ES" sz="1800" b="1" kern="100" dirty="0">
              <a:effectLst/>
              <a:ea typeface="Calibri" panose="020F0502020204030204" pitchFamily="34" charset="0"/>
              <a:cs typeface="Times New Roman" panose="02020603050405020304" pitchFamily="18" charset="0"/>
            </a:endParaRPr>
          </a:p>
          <a:p>
            <a:pPr marL="285750" indent="-285750" algn="just">
              <a:buFont typeface="Arial" panose="020B0604020202020204" pitchFamily="34" charset="0"/>
              <a:buChar char="•"/>
            </a:pPr>
            <a:r>
              <a:rPr lang="es-ES" sz="1800" b="1" u="sng" kern="100" dirty="0">
                <a:ea typeface="Calibri" panose="020F0502020204030204" pitchFamily="34" charset="0"/>
                <a:cs typeface="Times New Roman" panose="02020603050405020304" pitchFamily="18" charset="0"/>
              </a:rPr>
              <a:t>Dice (Trocear) :</a:t>
            </a:r>
            <a:r>
              <a:rPr lang="es-ES" sz="1800" b="1" kern="100" dirty="0">
                <a:ea typeface="Calibri" panose="020F0502020204030204" pitchFamily="34" charset="0"/>
                <a:cs typeface="Times New Roman" panose="02020603050405020304" pitchFamily="18" charset="0"/>
              </a:rPr>
              <a:t> Similar al funcionamiento de </a:t>
            </a:r>
            <a:r>
              <a:rPr lang="es-ES" sz="1800" b="1" kern="100" dirty="0" err="1">
                <a:ea typeface="Calibri" panose="020F0502020204030204" pitchFamily="34" charset="0"/>
                <a:cs typeface="Times New Roman" panose="02020603050405020304" pitchFamily="18" charset="0"/>
              </a:rPr>
              <a:t>Slice</a:t>
            </a:r>
            <a:r>
              <a:rPr lang="es-ES" sz="1800" b="1" kern="100" dirty="0">
                <a:ea typeface="Calibri" panose="020F0502020204030204" pitchFamily="34" charset="0"/>
                <a:cs typeface="Times New Roman" panose="02020603050405020304" pitchFamily="18" charset="0"/>
              </a:rPr>
              <a:t>. Permite elegir varios valores de la dimensión escogida, formando un </a:t>
            </a:r>
            <a:r>
              <a:rPr lang="es-ES" sz="1800" b="1" kern="100" dirty="0" err="1">
                <a:ea typeface="Calibri" panose="020F0502020204030204" pitchFamily="34" charset="0"/>
                <a:cs typeface="Times New Roman" panose="02020603050405020304" pitchFamily="18" charset="0"/>
              </a:rPr>
              <a:t>subcubo</a:t>
            </a:r>
            <a:r>
              <a:rPr lang="es-ES" sz="1800" b="1" kern="100" dirty="0">
                <a:ea typeface="Calibri" panose="020F0502020204030204" pitchFamily="34" charset="0"/>
                <a:cs typeface="Times New Roman" panose="02020603050405020304" pitchFamily="18" charset="0"/>
              </a:rPr>
              <a:t> del cubo original.</a:t>
            </a:r>
          </a:p>
          <a:p>
            <a:pPr marL="285750" indent="-285750" algn="just">
              <a:buFont typeface="Arial" panose="020B0604020202020204" pitchFamily="34" charset="0"/>
              <a:buChar char="•"/>
            </a:pPr>
            <a:endParaRPr lang="es-ES" sz="1800" b="1" kern="100" dirty="0">
              <a:ea typeface="Calibri" panose="020F0502020204030204" pitchFamily="34" charset="0"/>
              <a:cs typeface="Times New Roman" panose="02020603050405020304" pitchFamily="18" charset="0"/>
            </a:endParaRPr>
          </a:p>
          <a:p>
            <a:pPr marL="285750" indent="-285750" algn="just">
              <a:buFont typeface="Arial" panose="020B0604020202020204" pitchFamily="34" charset="0"/>
              <a:buChar char="•"/>
            </a:pPr>
            <a:r>
              <a:rPr lang="es-ES" sz="1800" b="1" u="sng" kern="100" dirty="0">
                <a:effectLst/>
                <a:ea typeface="Calibri" panose="020F0502020204030204" pitchFamily="34" charset="0"/>
                <a:cs typeface="Times New Roman" panose="02020603050405020304" pitchFamily="18" charset="0"/>
              </a:rPr>
              <a:t>Drill-</a:t>
            </a:r>
            <a:r>
              <a:rPr lang="es-ES" sz="1800" b="1" u="sng" kern="100" dirty="0" err="1">
                <a:effectLst/>
                <a:ea typeface="Calibri" panose="020F0502020204030204" pitchFamily="34" charset="0"/>
                <a:cs typeface="Times New Roman" panose="02020603050405020304" pitchFamily="18" charset="0"/>
              </a:rPr>
              <a:t>down</a:t>
            </a:r>
            <a:r>
              <a:rPr lang="es-ES" sz="1800" b="1" u="sng" kern="100" dirty="0">
                <a:effectLst/>
                <a:ea typeface="Calibri" panose="020F0502020204030204" pitchFamily="34" charset="0"/>
                <a:cs typeface="Times New Roman" panose="02020603050405020304" pitchFamily="18" charset="0"/>
              </a:rPr>
              <a:t> &amp; Roll-up (Perforar &amp; Enrollar):</a:t>
            </a:r>
            <a:r>
              <a:rPr lang="es-ES" sz="1800" b="1" kern="100" dirty="0">
                <a:effectLst/>
                <a:ea typeface="Calibri" panose="020F0502020204030204" pitchFamily="34" charset="0"/>
                <a:cs typeface="Times New Roman" panose="02020603050405020304" pitchFamily="18" charset="0"/>
              </a:rPr>
              <a:t> Nos permite profundizar (Drill-</a:t>
            </a:r>
            <a:r>
              <a:rPr lang="es-ES" sz="1800" b="1" kern="100" dirty="0" err="1">
                <a:effectLst/>
                <a:ea typeface="Calibri" panose="020F0502020204030204" pitchFamily="34" charset="0"/>
                <a:cs typeface="Times New Roman" panose="02020603050405020304" pitchFamily="18" charset="0"/>
              </a:rPr>
              <a:t>down</a:t>
            </a:r>
            <a:r>
              <a:rPr lang="es-ES" sz="1800" b="1" kern="100" dirty="0">
                <a:effectLst/>
                <a:ea typeface="Calibri" panose="020F0502020204030204" pitchFamily="34" charset="0"/>
                <a:cs typeface="Times New Roman" panose="02020603050405020304" pitchFamily="18" charset="0"/>
              </a:rPr>
              <a:t>) en la jerarquía de una dimensión o subir en la jerarquía (Roll-up) para analizar los datos de forma más generalista.</a:t>
            </a:r>
          </a:p>
          <a:p>
            <a:pPr marL="285750" indent="-285750" algn="just">
              <a:buFont typeface="Arial" panose="020B0604020202020204" pitchFamily="34" charset="0"/>
              <a:buChar char="•"/>
            </a:pPr>
            <a:endParaRPr lang="es-ES" sz="1800" b="1" kern="100" dirty="0">
              <a:effectLst/>
              <a:ea typeface="Calibri" panose="020F0502020204030204" pitchFamily="34" charset="0"/>
              <a:cs typeface="Times New Roman" panose="02020603050405020304" pitchFamily="18" charset="0"/>
            </a:endParaRPr>
          </a:p>
          <a:p>
            <a:pPr marL="285750" indent="-285750" algn="just">
              <a:buFont typeface="Arial" panose="020B0604020202020204" pitchFamily="34" charset="0"/>
              <a:buChar char="•"/>
            </a:pPr>
            <a:r>
              <a:rPr lang="es-ES" sz="1800" b="1" u="sng" kern="100" dirty="0" err="1">
                <a:ea typeface="Calibri" panose="020F0502020204030204" pitchFamily="34" charset="0"/>
                <a:cs typeface="Times New Roman" panose="02020603050405020304" pitchFamily="18" charset="0"/>
              </a:rPr>
              <a:t>Pivot</a:t>
            </a:r>
            <a:r>
              <a:rPr lang="es-ES" sz="1800" b="1" u="sng" kern="100" dirty="0">
                <a:ea typeface="Calibri" panose="020F0502020204030204" pitchFamily="34" charset="0"/>
                <a:cs typeface="Times New Roman" panose="02020603050405020304" pitchFamily="18" charset="0"/>
              </a:rPr>
              <a:t> (Girar):</a:t>
            </a:r>
            <a:r>
              <a:rPr lang="es-ES" sz="1800" b="1" kern="100" dirty="0">
                <a:ea typeface="Calibri" panose="020F0502020204030204" pitchFamily="34" charset="0"/>
                <a:cs typeface="Times New Roman" panose="02020603050405020304" pitchFamily="18" charset="0"/>
              </a:rPr>
              <a:t> Equivalente a la operación </a:t>
            </a:r>
            <a:r>
              <a:rPr lang="es-ES" sz="1800" b="1" kern="100" dirty="0" err="1">
                <a:ea typeface="Calibri" panose="020F0502020204030204" pitchFamily="34" charset="0"/>
                <a:cs typeface="Times New Roman" panose="02020603050405020304" pitchFamily="18" charset="0"/>
              </a:rPr>
              <a:t>pivot</a:t>
            </a:r>
            <a:r>
              <a:rPr lang="es-ES" sz="1800" b="1" kern="100" dirty="0">
                <a:ea typeface="Calibri" panose="020F0502020204030204" pitchFamily="34" charset="0"/>
                <a:cs typeface="Times New Roman" panose="02020603050405020304" pitchFamily="18" charset="0"/>
              </a:rPr>
              <a:t> en hojas de cálculo, consiste en rotar el cubo alrededor de sus ejes, de forma que se consiga una visión más óptima para el análisis que se este ejecutando.</a:t>
            </a:r>
            <a:endParaRPr lang="es-ES" sz="1800" b="1" kern="100" dirty="0">
              <a:effectLst/>
              <a:ea typeface="Calibri" panose="020F0502020204030204" pitchFamily="34" charset="0"/>
              <a:cs typeface="Times New Roman" panose="02020603050405020304" pitchFamily="18" charset="0"/>
            </a:endParaRPr>
          </a:p>
          <a:p>
            <a:pPr marL="285750" indent="-285750" algn="just">
              <a:buFont typeface="Arial" panose="020B0604020202020204" pitchFamily="34" charset="0"/>
              <a:buChar char="•"/>
            </a:pPr>
            <a:endParaRPr lang="es-ES" dirty="0"/>
          </a:p>
        </p:txBody>
      </p:sp>
      <p:sp>
        <p:nvSpPr>
          <p:cNvPr id="3" name="Marcador de pie de página 2">
            <a:extLst>
              <a:ext uri="{FF2B5EF4-FFF2-40B4-BE49-F238E27FC236}">
                <a16:creationId xmlns:a16="http://schemas.microsoft.com/office/drawing/2014/main" id="{2B85BA95-E20D-542D-9D5B-80834B2DF419}"/>
              </a:ext>
            </a:extLst>
          </p:cNvPr>
          <p:cNvSpPr>
            <a:spLocks noGrp="1"/>
          </p:cNvSpPr>
          <p:nvPr>
            <p:ph type="ftr" sz="quarter" idx="11"/>
          </p:nvPr>
        </p:nvSpPr>
        <p:spPr>
          <a:xfrm>
            <a:off x="614873" y="6187538"/>
            <a:ext cx="3256673" cy="365125"/>
          </a:xfrm>
        </p:spPr>
        <p:txBody>
          <a:bodyPr anchor="ctr">
            <a:normAutofit/>
          </a:bodyPr>
          <a:lstStyle/>
          <a:p>
            <a:pPr rtl="0">
              <a:lnSpc>
                <a:spcPct val="90000"/>
              </a:lnSpc>
              <a:spcAft>
                <a:spcPts val="600"/>
              </a:spcAft>
            </a:pPr>
            <a:r>
              <a:rPr lang="es-ES" sz="900" noProof="0"/>
              <a:t>Grado en Ingeniería Informática especialidad Ingeniería del Software </a:t>
            </a:r>
          </a:p>
        </p:txBody>
      </p:sp>
      <p:sp>
        <p:nvSpPr>
          <p:cNvPr id="4" name="Marcador de número de diapositiva 3">
            <a:extLst>
              <a:ext uri="{FF2B5EF4-FFF2-40B4-BE49-F238E27FC236}">
                <a16:creationId xmlns:a16="http://schemas.microsoft.com/office/drawing/2014/main" id="{9827F432-6CB0-5EBC-E32F-293D7EB27651}"/>
              </a:ext>
            </a:extLst>
          </p:cNvPr>
          <p:cNvSpPr>
            <a:spLocks noGrp="1"/>
          </p:cNvSpPr>
          <p:nvPr>
            <p:ph type="sldNum" sz="quarter" idx="12"/>
          </p:nvPr>
        </p:nvSpPr>
        <p:spPr>
          <a:xfrm>
            <a:off x="8849751" y="6187538"/>
            <a:ext cx="2743200" cy="365125"/>
          </a:xfrm>
        </p:spPr>
        <p:txBody>
          <a:bodyPr anchor="ctr">
            <a:normAutofit/>
          </a:bodyPr>
          <a:lstStyle/>
          <a:p>
            <a:pPr rtl="0">
              <a:spcAft>
                <a:spcPts val="600"/>
              </a:spcAft>
            </a:pPr>
            <a:fld id="{95CBEC59-7FF9-4688-98DF-89832A0C9025}" type="slidenum">
              <a:rPr lang="es-ES" noProof="0" smtClean="0"/>
              <a:pPr rtl="0">
                <a:spcAft>
                  <a:spcPts val="600"/>
                </a:spcAft>
              </a:pPr>
              <a:t>17</a:t>
            </a:fld>
            <a:endParaRPr lang="es-ES" noProof="0"/>
          </a:p>
        </p:txBody>
      </p:sp>
      <p:sp>
        <p:nvSpPr>
          <p:cNvPr id="16" name="Text Placeholder 6">
            <a:extLst>
              <a:ext uri="{FF2B5EF4-FFF2-40B4-BE49-F238E27FC236}">
                <a16:creationId xmlns:a16="http://schemas.microsoft.com/office/drawing/2014/main" id="{E4BE64FA-9114-7E2B-99C1-561345B1C7AB}"/>
              </a:ext>
            </a:extLst>
          </p:cNvPr>
          <p:cNvSpPr>
            <a:spLocks noGrp="1"/>
          </p:cNvSpPr>
          <p:nvPr>
            <p:ph type="body" sz="quarter" idx="14"/>
          </p:nvPr>
        </p:nvSpPr>
        <p:spPr>
          <a:xfrm>
            <a:off x="11083583" y="837333"/>
            <a:ext cx="610772" cy="328893"/>
          </a:xfrm>
        </p:spPr>
        <p:txBody>
          <a:bodyPr/>
          <a:lstStyle/>
          <a:p>
            <a:r>
              <a:rPr lang="en-US" dirty="0"/>
              <a:t>2023</a:t>
            </a:r>
          </a:p>
        </p:txBody>
      </p:sp>
    </p:spTree>
    <p:extLst>
      <p:ext uri="{BB962C8B-B14F-4D97-AF65-F5344CB8AC3E}">
        <p14:creationId xmlns:p14="http://schemas.microsoft.com/office/powerpoint/2010/main" val="757686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31000" r="-31000"/>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D94CBCB-B51A-16FF-3E63-9AA0CB25F921}"/>
              </a:ext>
            </a:extLst>
          </p:cNvPr>
          <p:cNvSpPr>
            <a:spLocks noGrp="1"/>
          </p:cNvSpPr>
          <p:nvPr>
            <p:ph type="title"/>
          </p:nvPr>
        </p:nvSpPr>
        <p:spPr>
          <a:xfrm>
            <a:off x="929641" y="458919"/>
            <a:ext cx="9971159" cy="1325563"/>
          </a:xfrm>
        </p:spPr>
        <p:txBody>
          <a:bodyPr anchor="ctr">
            <a:normAutofit/>
          </a:bodyPr>
          <a:lstStyle/>
          <a:p>
            <a:r>
              <a:rPr lang="es-ES" dirty="0"/>
              <a:t>Operación </a:t>
            </a:r>
            <a:r>
              <a:rPr lang="es-ES" dirty="0" err="1"/>
              <a:t>Slice</a:t>
            </a:r>
            <a:r>
              <a:rPr lang="es-ES" dirty="0"/>
              <a:t> (Rebanar)</a:t>
            </a:r>
          </a:p>
        </p:txBody>
      </p:sp>
      <p:sp>
        <p:nvSpPr>
          <p:cNvPr id="5" name="Marcador de texto 4">
            <a:extLst>
              <a:ext uri="{FF2B5EF4-FFF2-40B4-BE49-F238E27FC236}">
                <a16:creationId xmlns:a16="http://schemas.microsoft.com/office/drawing/2014/main" id="{865588CA-DCB5-49B1-34B0-08871DFCA38B}"/>
              </a:ext>
            </a:extLst>
          </p:cNvPr>
          <p:cNvSpPr>
            <a:spLocks noGrp="1"/>
          </p:cNvSpPr>
          <p:nvPr>
            <p:ph idx="1"/>
          </p:nvPr>
        </p:nvSpPr>
        <p:spPr>
          <a:xfrm>
            <a:off x="1068004" y="1783195"/>
            <a:ext cx="10256488" cy="4219572"/>
          </a:xfrm>
        </p:spPr>
        <p:txBody>
          <a:bodyPr>
            <a:normAutofit/>
          </a:bodyPr>
          <a:lstStyle/>
          <a:p>
            <a:pPr marL="285750" indent="-285750" algn="just">
              <a:buFont typeface="Arial" panose="020B0604020202020204" pitchFamily="34" charset="0"/>
              <a:buChar char="•"/>
            </a:pPr>
            <a:r>
              <a:rPr lang="es-ES" sz="1800" b="1" kern="100" dirty="0">
                <a:cs typeface="Times New Roman" panose="02020603050405020304" pitchFamily="18" charset="0"/>
              </a:rPr>
              <a:t>Manteniendo el ejemplo de la empresa de consultoría de software, si quisiésemos observar solo los datos de ventas relativos a Francia, deberíamos hacer una operación </a:t>
            </a:r>
            <a:r>
              <a:rPr lang="es-ES" sz="1800" b="1" kern="100" dirty="0" err="1">
                <a:cs typeface="Times New Roman" panose="02020603050405020304" pitchFamily="18" charset="0"/>
              </a:rPr>
              <a:t>slice</a:t>
            </a:r>
            <a:r>
              <a:rPr lang="es-ES" sz="1800" b="1" kern="100" dirty="0">
                <a:cs typeface="Times New Roman" panose="02020603050405020304" pitchFamily="18" charset="0"/>
              </a:rPr>
              <a:t> de la dimensión país. El resultado es el siguiente:</a:t>
            </a:r>
            <a:endParaRPr lang="es-ES" b="1" dirty="0"/>
          </a:p>
        </p:txBody>
      </p:sp>
      <p:sp>
        <p:nvSpPr>
          <p:cNvPr id="3" name="Marcador de pie de página 2">
            <a:extLst>
              <a:ext uri="{FF2B5EF4-FFF2-40B4-BE49-F238E27FC236}">
                <a16:creationId xmlns:a16="http://schemas.microsoft.com/office/drawing/2014/main" id="{2B85BA95-E20D-542D-9D5B-80834B2DF419}"/>
              </a:ext>
            </a:extLst>
          </p:cNvPr>
          <p:cNvSpPr>
            <a:spLocks noGrp="1"/>
          </p:cNvSpPr>
          <p:nvPr>
            <p:ph type="ftr" sz="quarter" idx="11"/>
          </p:nvPr>
        </p:nvSpPr>
        <p:spPr>
          <a:xfrm>
            <a:off x="614873" y="6187538"/>
            <a:ext cx="3256673" cy="365125"/>
          </a:xfrm>
        </p:spPr>
        <p:txBody>
          <a:bodyPr anchor="ctr">
            <a:normAutofit/>
          </a:bodyPr>
          <a:lstStyle/>
          <a:p>
            <a:pPr rtl="0">
              <a:lnSpc>
                <a:spcPct val="90000"/>
              </a:lnSpc>
              <a:spcAft>
                <a:spcPts val="600"/>
              </a:spcAft>
            </a:pPr>
            <a:r>
              <a:rPr lang="es-ES" sz="900" noProof="0"/>
              <a:t>Grado en Ingeniería Informática especialidad Ingeniería del Software </a:t>
            </a:r>
          </a:p>
        </p:txBody>
      </p:sp>
      <p:sp>
        <p:nvSpPr>
          <p:cNvPr id="4" name="Marcador de número de diapositiva 3">
            <a:extLst>
              <a:ext uri="{FF2B5EF4-FFF2-40B4-BE49-F238E27FC236}">
                <a16:creationId xmlns:a16="http://schemas.microsoft.com/office/drawing/2014/main" id="{9827F432-6CB0-5EBC-E32F-293D7EB27651}"/>
              </a:ext>
            </a:extLst>
          </p:cNvPr>
          <p:cNvSpPr>
            <a:spLocks noGrp="1"/>
          </p:cNvSpPr>
          <p:nvPr>
            <p:ph type="sldNum" sz="quarter" idx="12"/>
          </p:nvPr>
        </p:nvSpPr>
        <p:spPr>
          <a:xfrm>
            <a:off x="8849751" y="6187538"/>
            <a:ext cx="2743200" cy="365125"/>
          </a:xfrm>
        </p:spPr>
        <p:txBody>
          <a:bodyPr anchor="ctr">
            <a:normAutofit/>
          </a:bodyPr>
          <a:lstStyle/>
          <a:p>
            <a:pPr rtl="0">
              <a:spcAft>
                <a:spcPts val="600"/>
              </a:spcAft>
            </a:pPr>
            <a:fld id="{95CBEC59-7FF9-4688-98DF-89832A0C9025}" type="slidenum">
              <a:rPr lang="es-ES" noProof="0" smtClean="0"/>
              <a:pPr rtl="0">
                <a:spcAft>
                  <a:spcPts val="600"/>
                </a:spcAft>
              </a:pPr>
              <a:t>18</a:t>
            </a:fld>
            <a:endParaRPr lang="es-ES" noProof="0"/>
          </a:p>
        </p:txBody>
      </p:sp>
      <p:sp>
        <p:nvSpPr>
          <p:cNvPr id="16" name="Text Placeholder 6">
            <a:extLst>
              <a:ext uri="{FF2B5EF4-FFF2-40B4-BE49-F238E27FC236}">
                <a16:creationId xmlns:a16="http://schemas.microsoft.com/office/drawing/2014/main" id="{E4BE64FA-9114-7E2B-99C1-561345B1C7AB}"/>
              </a:ext>
            </a:extLst>
          </p:cNvPr>
          <p:cNvSpPr>
            <a:spLocks noGrp="1"/>
          </p:cNvSpPr>
          <p:nvPr>
            <p:ph type="body" sz="quarter" idx="14"/>
          </p:nvPr>
        </p:nvSpPr>
        <p:spPr>
          <a:xfrm>
            <a:off x="11083583" y="837333"/>
            <a:ext cx="610772" cy="328893"/>
          </a:xfrm>
        </p:spPr>
        <p:txBody>
          <a:bodyPr/>
          <a:lstStyle/>
          <a:p>
            <a:r>
              <a:rPr lang="en-US" dirty="0"/>
              <a:t>2023</a:t>
            </a:r>
          </a:p>
        </p:txBody>
      </p:sp>
      <p:pic>
        <p:nvPicPr>
          <p:cNvPr id="7" name="Imagen 6">
            <a:extLst>
              <a:ext uri="{FF2B5EF4-FFF2-40B4-BE49-F238E27FC236}">
                <a16:creationId xmlns:a16="http://schemas.microsoft.com/office/drawing/2014/main" id="{FDFF69D5-F789-D767-713B-FE9AA819B8C6}"/>
              </a:ext>
            </a:extLst>
          </p:cNvPr>
          <p:cNvPicPr>
            <a:picLocks noChangeAspect="1"/>
          </p:cNvPicPr>
          <p:nvPr/>
        </p:nvPicPr>
        <p:blipFill>
          <a:blip r:embed="rId3"/>
          <a:stretch>
            <a:fillRect/>
          </a:stretch>
        </p:blipFill>
        <p:spPr>
          <a:xfrm>
            <a:off x="1520257" y="2795559"/>
            <a:ext cx="9351981" cy="2746353"/>
          </a:xfrm>
          <a:prstGeom prst="rect">
            <a:avLst/>
          </a:prstGeom>
        </p:spPr>
      </p:pic>
    </p:spTree>
    <p:extLst>
      <p:ext uri="{BB962C8B-B14F-4D97-AF65-F5344CB8AC3E}">
        <p14:creationId xmlns:p14="http://schemas.microsoft.com/office/powerpoint/2010/main" val="32943164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31000" r="-31000"/>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D94CBCB-B51A-16FF-3E63-9AA0CB25F921}"/>
              </a:ext>
            </a:extLst>
          </p:cNvPr>
          <p:cNvSpPr>
            <a:spLocks noGrp="1"/>
          </p:cNvSpPr>
          <p:nvPr>
            <p:ph type="title"/>
          </p:nvPr>
        </p:nvSpPr>
        <p:spPr>
          <a:xfrm>
            <a:off x="929641" y="458919"/>
            <a:ext cx="9971159" cy="1325563"/>
          </a:xfrm>
        </p:spPr>
        <p:txBody>
          <a:bodyPr anchor="ctr">
            <a:normAutofit/>
          </a:bodyPr>
          <a:lstStyle/>
          <a:p>
            <a:r>
              <a:rPr lang="es-ES" dirty="0"/>
              <a:t>Operación Dice (Trocear)</a:t>
            </a:r>
          </a:p>
        </p:txBody>
      </p:sp>
      <p:sp>
        <p:nvSpPr>
          <p:cNvPr id="5" name="Marcador de texto 4">
            <a:extLst>
              <a:ext uri="{FF2B5EF4-FFF2-40B4-BE49-F238E27FC236}">
                <a16:creationId xmlns:a16="http://schemas.microsoft.com/office/drawing/2014/main" id="{865588CA-DCB5-49B1-34B0-08871DFCA38B}"/>
              </a:ext>
            </a:extLst>
          </p:cNvPr>
          <p:cNvSpPr>
            <a:spLocks noGrp="1"/>
          </p:cNvSpPr>
          <p:nvPr>
            <p:ph idx="1"/>
          </p:nvPr>
        </p:nvSpPr>
        <p:spPr>
          <a:xfrm>
            <a:off x="1068004" y="1783195"/>
            <a:ext cx="10256488" cy="4219572"/>
          </a:xfrm>
        </p:spPr>
        <p:txBody>
          <a:bodyPr>
            <a:normAutofit/>
          </a:bodyPr>
          <a:lstStyle/>
          <a:p>
            <a:pPr marL="285750" indent="-285750" algn="just">
              <a:buFont typeface="Arial" panose="020B0604020202020204" pitchFamily="34" charset="0"/>
              <a:buChar char="•"/>
            </a:pPr>
            <a:r>
              <a:rPr lang="es-ES" sz="1800" b="1" kern="100" dirty="0">
                <a:cs typeface="Times New Roman" panose="02020603050405020304" pitchFamily="18" charset="0"/>
              </a:rPr>
              <a:t>Manteniendo el ejemplo de la empresa de consultoría de software, si quisiésemos observar solo los datos de ventas relativos a los servicios </a:t>
            </a:r>
            <a:r>
              <a:rPr lang="es-ES" sz="1800" b="1" kern="100" dirty="0" err="1">
                <a:cs typeface="Times New Roman" panose="02020603050405020304" pitchFamily="18" charset="0"/>
              </a:rPr>
              <a:t>Wordpress</a:t>
            </a:r>
            <a:r>
              <a:rPr lang="es-ES" sz="1800" b="1" kern="100" dirty="0">
                <a:cs typeface="Times New Roman" panose="02020603050405020304" pitchFamily="18" charset="0"/>
              </a:rPr>
              <a:t> y desarrollo de Web Apps, deberíamos hacer una operación dice de la dimensión servicio. El resultado es el siguiente:</a:t>
            </a:r>
            <a:endParaRPr lang="es-ES" b="1" dirty="0"/>
          </a:p>
        </p:txBody>
      </p:sp>
      <p:sp>
        <p:nvSpPr>
          <p:cNvPr id="3" name="Marcador de pie de página 2">
            <a:extLst>
              <a:ext uri="{FF2B5EF4-FFF2-40B4-BE49-F238E27FC236}">
                <a16:creationId xmlns:a16="http://schemas.microsoft.com/office/drawing/2014/main" id="{2B85BA95-E20D-542D-9D5B-80834B2DF419}"/>
              </a:ext>
            </a:extLst>
          </p:cNvPr>
          <p:cNvSpPr>
            <a:spLocks noGrp="1"/>
          </p:cNvSpPr>
          <p:nvPr>
            <p:ph type="ftr" sz="quarter" idx="11"/>
          </p:nvPr>
        </p:nvSpPr>
        <p:spPr>
          <a:xfrm>
            <a:off x="614873" y="6187538"/>
            <a:ext cx="3256673" cy="365125"/>
          </a:xfrm>
        </p:spPr>
        <p:txBody>
          <a:bodyPr anchor="ctr">
            <a:normAutofit/>
          </a:bodyPr>
          <a:lstStyle/>
          <a:p>
            <a:pPr rtl="0">
              <a:lnSpc>
                <a:spcPct val="90000"/>
              </a:lnSpc>
              <a:spcAft>
                <a:spcPts val="600"/>
              </a:spcAft>
            </a:pPr>
            <a:r>
              <a:rPr lang="es-ES" sz="900" noProof="0"/>
              <a:t>Grado en Ingeniería Informática especialidad Ingeniería del Software </a:t>
            </a:r>
          </a:p>
        </p:txBody>
      </p:sp>
      <p:sp>
        <p:nvSpPr>
          <p:cNvPr id="4" name="Marcador de número de diapositiva 3">
            <a:extLst>
              <a:ext uri="{FF2B5EF4-FFF2-40B4-BE49-F238E27FC236}">
                <a16:creationId xmlns:a16="http://schemas.microsoft.com/office/drawing/2014/main" id="{9827F432-6CB0-5EBC-E32F-293D7EB27651}"/>
              </a:ext>
            </a:extLst>
          </p:cNvPr>
          <p:cNvSpPr>
            <a:spLocks noGrp="1"/>
          </p:cNvSpPr>
          <p:nvPr>
            <p:ph type="sldNum" sz="quarter" idx="12"/>
          </p:nvPr>
        </p:nvSpPr>
        <p:spPr>
          <a:xfrm>
            <a:off x="8849751" y="6187538"/>
            <a:ext cx="2743200" cy="365125"/>
          </a:xfrm>
        </p:spPr>
        <p:txBody>
          <a:bodyPr anchor="ctr">
            <a:normAutofit/>
          </a:bodyPr>
          <a:lstStyle/>
          <a:p>
            <a:pPr rtl="0">
              <a:spcAft>
                <a:spcPts val="600"/>
              </a:spcAft>
            </a:pPr>
            <a:fld id="{95CBEC59-7FF9-4688-98DF-89832A0C9025}" type="slidenum">
              <a:rPr lang="es-ES" noProof="0" smtClean="0"/>
              <a:pPr rtl="0">
                <a:spcAft>
                  <a:spcPts val="600"/>
                </a:spcAft>
              </a:pPr>
              <a:t>19</a:t>
            </a:fld>
            <a:endParaRPr lang="es-ES" noProof="0"/>
          </a:p>
        </p:txBody>
      </p:sp>
      <p:sp>
        <p:nvSpPr>
          <p:cNvPr id="16" name="Text Placeholder 6">
            <a:extLst>
              <a:ext uri="{FF2B5EF4-FFF2-40B4-BE49-F238E27FC236}">
                <a16:creationId xmlns:a16="http://schemas.microsoft.com/office/drawing/2014/main" id="{E4BE64FA-9114-7E2B-99C1-561345B1C7AB}"/>
              </a:ext>
            </a:extLst>
          </p:cNvPr>
          <p:cNvSpPr>
            <a:spLocks noGrp="1"/>
          </p:cNvSpPr>
          <p:nvPr>
            <p:ph type="body" sz="quarter" idx="14"/>
          </p:nvPr>
        </p:nvSpPr>
        <p:spPr>
          <a:xfrm>
            <a:off x="11083583" y="837333"/>
            <a:ext cx="610772" cy="328893"/>
          </a:xfrm>
        </p:spPr>
        <p:txBody>
          <a:bodyPr/>
          <a:lstStyle/>
          <a:p>
            <a:r>
              <a:rPr lang="en-US" dirty="0"/>
              <a:t>2023</a:t>
            </a:r>
          </a:p>
        </p:txBody>
      </p:sp>
      <p:pic>
        <p:nvPicPr>
          <p:cNvPr id="8" name="Imagen 7">
            <a:extLst>
              <a:ext uri="{FF2B5EF4-FFF2-40B4-BE49-F238E27FC236}">
                <a16:creationId xmlns:a16="http://schemas.microsoft.com/office/drawing/2014/main" id="{646DC7B6-755E-8F1C-7222-2100113A366B}"/>
              </a:ext>
            </a:extLst>
          </p:cNvPr>
          <p:cNvPicPr>
            <a:picLocks noChangeAspect="1"/>
          </p:cNvPicPr>
          <p:nvPr/>
        </p:nvPicPr>
        <p:blipFill>
          <a:blip r:embed="rId3"/>
          <a:stretch>
            <a:fillRect/>
          </a:stretch>
        </p:blipFill>
        <p:spPr>
          <a:xfrm>
            <a:off x="1379529" y="2887236"/>
            <a:ext cx="9633438" cy="2648625"/>
          </a:xfrm>
          <a:prstGeom prst="rect">
            <a:avLst/>
          </a:prstGeom>
        </p:spPr>
      </p:pic>
    </p:spTree>
    <p:extLst>
      <p:ext uri="{BB962C8B-B14F-4D97-AF65-F5344CB8AC3E}">
        <p14:creationId xmlns:p14="http://schemas.microsoft.com/office/powerpoint/2010/main" val="36329047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50000"/>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79CED4C-651D-88CB-1FAE-F04DEEFA3E7B}"/>
              </a:ext>
            </a:extLst>
          </p:cNvPr>
          <p:cNvSpPr>
            <a:spLocks noGrp="1"/>
          </p:cNvSpPr>
          <p:nvPr>
            <p:ph type="title"/>
          </p:nvPr>
        </p:nvSpPr>
        <p:spPr/>
        <p:txBody>
          <a:bodyPr/>
          <a:lstStyle/>
          <a:p>
            <a:r>
              <a:rPr lang="es-ES" dirty="0"/>
              <a:t>ÍNDICE</a:t>
            </a:r>
          </a:p>
        </p:txBody>
      </p:sp>
      <p:sp>
        <p:nvSpPr>
          <p:cNvPr id="3" name="Marcador de pie de página 2">
            <a:extLst>
              <a:ext uri="{FF2B5EF4-FFF2-40B4-BE49-F238E27FC236}">
                <a16:creationId xmlns:a16="http://schemas.microsoft.com/office/drawing/2014/main" id="{75A37C0D-C4E1-25F7-6EF4-ED6CF6C1DDD7}"/>
              </a:ext>
            </a:extLst>
          </p:cNvPr>
          <p:cNvSpPr>
            <a:spLocks noGrp="1"/>
          </p:cNvSpPr>
          <p:nvPr>
            <p:ph type="ftr" sz="quarter" idx="11"/>
          </p:nvPr>
        </p:nvSpPr>
        <p:spPr/>
        <p:txBody>
          <a:bodyPr/>
          <a:lstStyle/>
          <a:p>
            <a:pPr rtl="0"/>
            <a:r>
              <a:rPr lang="es-ES" noProof="0"/>
              <a:t>Grado en Ingeniería Informática especialidad Ingeniería del Software </a:t>
            </a:r>
          </a:p>
        </p:txBody>
      </p:sp>
      <p:sp>
        <p:nvSpPr>
          <p:cNvPr id="5" name="Marcador de texto 4">
            <a:extLst>
              <a:ext uri="{FF2B5EF4-FFF2-40B4-BE49-F238E27FC236}">
                <a16:creationId xmlns:a16="http://schemas.microsoft.com/office/drawing/2014/main" id="{042B739D-D1BE-2631-1894-977F150FAE51}"/>
              </a:ext>
            </a:extLst>
          </p:cNvPr>
          <p:cNvSpPr>
            <a:spLocks noGrp="1"/>
          </p:cNvSpPr>
          <p:nvPr>
            <p:ph type="body" sz="quarter" idx="14"/>
          </p:nvPr>
        </p:nvSpPr>
        <p:spPr/>
        <p:txBody>
          <a:bodyPr/>
          <a:lstStyle/>
          <a:p>
            <a:r>
              <a:rPr lang="es-ES" dirty="0"/>
              <a:t>2023</a:t>
            </a:r>
          </a:p>
        </p:txBody>
      </p:sp>
      <p:sp>
        <p:nvSpPr>
          <p:cNvPr id="6" name="Marcador de número de diapositiva 5">
            <a:extLst>
              <a:ext uri="{FF2B5EF4-FFF2-40B4-BE49-F238E27FC236}">
                <a16:creationId xmlns:a16="http://schemas.microsoft.com/office/drawing/2014/main" id="{4B803E7F-8203-2A45-CB54-8F518DB211C5}"/>
              </a:ext>
            </a:extLst>
          </p:cNvPr>
          <p:cNvSpPr>
            <a:spLocks noGrp="1"/>
          </p:cNvSpPr>
          <p:nvPr>
            <p:ph type="sldNum" sz="quarter" idx="12"/>
          </p:nvPr>
        </p:nvSpPr>
        <p:spPr/>
        <p:txBody>
          <a:bodyPr/>
          <a:lstStyle/>
          <a:p>
            <a:pPr rtl="0"/>
            <a:fld id="{95CBEC59-7FF9-4688-98DF-89832A0C9025}" type="slidenum">
              <a:rPr lang="es-ES" noProof="0" smtClean="0"/>
              <a:t>2</a:t>
            </a:fld>
            <a:endParaRPr lang="es-ES" noProof="0"/>
          </a:p>
        </p:txBody>
      </p:sp>
      <p:sp>
        <p:nvSpPr>
          <p:cNvPr id="7" name="CuadroTexto 6">
            <a:extLst>
              <a:ext uri="{FF2B5EF4-FFF2-40B4-BE49-F238E27FC236}">
                <a16:creationId xmlns:a16="http://schemas.microsoft.com/office/drawing/2014/main" id="{FD5E0586-2997-03EE-6D94-47F895B07E4E}"/>
              </a:ext>
            </a:extLst>
          </p:cNvPr>
          <p:cNvSpPr txBox="1"/>
          <p:nvPr/>
        </p:nvSpPr>
        <p:spPr>
          <a:xfrm>
            <a:off x="6520928" y="555227"/>
            <a:ext cx="4470400" cy="5632311"/>
          </a:xfrm>
          <a:prstGeom prst="rect">
            <a:avLst/>
          </a:prstGeom>
          <a:noFill/>
        </p:spPr>
        <p:txBody>
          <a:bodyPr wrap="square" rtlCol="0">
            <a:spAutoFit/>
          </a:bodyPr>
          <a:lstStyle/>
          <a:p>
            <a:pPr marL="285750" indent="-285750">
              <a:buFont typeface="Arial" panose="020B0604020202020204" pitchFamily="34" charset="0"/>
              <a:buChar char="•"/>
            </a:pPr>
            <a:r>
              <a:rPr lang="es-ES" sz="2400" b="1" dirty="0">
                <a:solidFill>
                  <a:schemeClr val="accent4">
                    <a:lumMod val="40000"/>
                    <a:lumOff val="60000"/>
                  </a:schemeClr>
                </a:solidFill>
              </a:rPr>
              <a:t>Introducción</a:t>
            </a:r>
          </a:p>
          <a:p>
            <a:endParaRPr lang="es-ES" sz="2400" b="1" dirty="0">
              <a:solidFill>
                <a:schemeClr val="accent4">
                  <a:lumMod val="40000"/>
                  <a:lumOff val="60000"/>
                </a:schemeClr>
              </a:solidFill>
            </a:endParaRPr>
          </a:p>
          <a:p>
            <a:pPr marL="285750" indent="-285750">
              <a:buFont typeface="Arial" panose="020B0604020202020204" pitchFamily="34" charset="0"/>
              <a:buChar char="•"/>
            </a:pPr>
            <a:r>
              <a:rPr lang="es-ES" sz="2400" b="1" dirty="0">
                <a:solidFill>
                  <a:schemeClr val="accent4">
                    <a:lumMod val="40000"/>
                    <a:lumOff val="60000"/>
                  </a:schemeClr>
                </a:solidFill>
              </a:rPr>
              <a:t>¿Qué es OLAP?</a:t>
            </a:r>
          </a:p>
          <a:p>
            <a:endParaRPr lang="es-ES" sz="2400" b="1" dirty="0">
              <a:solidFill>
                <a:schemeClr val="accent4">
                  <a:lumMod val="40000"/>
                  <a:lumOff val="60000"/>
                </a:schemeClr>
              </a:solidFill>
            </a:endParaRPr>
          </a:p>
          <a:p>
            <a:pPr marL="285750" indent="-285750">
              <a:buFont typeface="Arial" panose="020B0604020202020204" pitchFamily="34" charset="0"/>
              <a:buChar char="•"/>
            </a:pPr>
            <a:r>
              <a:rPr lang="es-ES" sz="2400" b="1" dirty="0">
                <a:solidFill>
                  <a:schemeClr val="accent4">
                    <a:lumMod val="40000"/>
                    <a:lumOff val="60000"/>
                  </a:schemeClr>
                </a:solidFill>
              </a:rPr>
              <a:t>Concepto de Cubo</a:t>
            </a:r>
          </a:p>
          <a:p>
            <a:endParaRPr lang="es-ES" sz="2400" b="1" dirty="0">
              <a:solidFill>
                <a:schemeClr val="accent4">
                  <a:lumMod val="40000"/>
                  <a:lumOff val="60000"/>
                </a:schemeClr>
              </a:solidFill>
            </a:endParaRPr>
          </a:p>
          <a:p>
            <a:pPr marL="285750" indent="-285750">
              <a:buFont typeface="Arial" panose="020B0604020202020204" pitchFamily="34" charset="0"/>
              <a:buChar char="•"/>
            </a:pPr>
            <a:r>
              <a:rPr lang="es-ES" sz="2400" b="1" dirty="0">
                <a:solidFill>
                  <a:schemeClr val="accent4">
                    <a:lumMod val="40000"/>
                    <a:lumOff val="60000"/>
                  </a:schemeClr>
                </a:solidFill>
              </a:rPr>
              <a:t>Sistemas OLAP</a:t>
            </a:r>
          </a:p>
          <a:p>
            <a:endParaRPr lang="es-ES" sz="2400" b="1" dirty="0">
              <a:solidFill>
                <a:schemeClr val="accent4">
                  <a:lumMod val="40000"/>
                  <a:lumOff val="60000"/>
                </a:schemeClr>
              </a:solidFill>
            </a:endParaRPr>
          </a:p>
          <a:p>
            <a:pPr marL="285750" indent="-285750">
              <a:buFont typeface="Arial" panose="020B0604020202020204" pitchFamily="34" charset="0"/>
              <a:buChar char="•"/>
            </a:pPr>
            <a:r>
              <a:rPr lang="es-ES" sz="2400" b="1" dirty="0">
                <a:solidFill>
                  <a:schemeClr val="accent4">
                    <a:lumMod val="40000"/>
                    <a:lumOff val="60000"/>
                  </a:schemeClr>
                </a:solidFill>
              </a:rPr>
              <a:t>Utilidades/Beneficios</a:t>
            </a:r>
          </a:p>
          <a:p>
            <a:endParaRPr lang="es-ES" sz="2400" b="1" dirty="0">
              <a:solidFill>
                <a:schemeClr val="accent4">
                  <a:lumMod val="40000"/>
                  <a:lumOff val="60000"/>
                </a:schemeClr>
              </a:solidFill>
            </a:endParaRPr>
          </a:p>
          <a:p>
            <a:pPr marL="285750" indent="-285750">
              <a:buFont typeface="Arial" panose="020B0604020202020204" pitchFamily="34" charset="0"/>
              <a:buChar char="•"/>
            </a:pPr>
            <a:r>
              <a:rPr lang="es-ES" sz="2400" b="1" dirty="0">
                <a:solidFill>
                  <a:schemeClr val="accent4">
                    <a:lumMod val="40000"/>
                    <a:lumOff val="60000"/>
                  </a:schemeClr>
                </a:solidFill>
              </a:rPr>
              <a:t>Operadores/Herramientas</a:t>
            </a:r>
          </a:p>
          <a:p>
            <a:endParaRPr lang="es-ES" sz="2400" b="1" dirty="0">
              <a:solidFill>
                <a:schemeClr val="accent4">
                  <a:lumMod val="40000"/>
                  <a:lumOff val="60000"/>
                </a:schemeClr>
              </a:solidFill>
            </a:endParaRPr>
          </a:p>
          <a:p>
            <a:pPr marL="285750" indent="-285750">
              <a:buFont typeface="Arial" panose="020B0604020202020204" pitchFamily="34" charset="0"/>
              <a:buChar char="•"/>
            </a:pPr>
            <a:r>
              <a:rPr lang="es-ES" sz="2400" b="1" dirty="0">
                <a:solidFill>
                  <a:schemeClr val="accent4">
                    <a:lumMod val="40000"/>
                    <a:lumOff val="60000"/>
                  </a:schemeClr>
                </a:solidFill>
              </a:rPr>
              <a:t>Conclusiones</a:t>
            </a:r>
          </a:p>
          <a:p>
            <a:endParaRPr lang="es-ES" sz="2400" b="1" dirty="0">
              <a:solidFill>
                <a:schemeClr val="accent4">
                  <a:lumMod val="40000"/>
                  <a:lumOff val="60000"/>
                </a:schemeClr>
              </a:solidFill>
            </a:endParaRPr>
          </a:p>
          <a:p>
            <a:pPr marL="285750" indent="-285750">
              <a:buFont typeface="Arial" panose="020B0604020202020204" pitchFamily="34" charset="0"/>
              <a:buChar char="•"/>
            </a:pPr>
            <a:r>
              <a:rPr lang="es-ES" sz="2400" b="1" dirty="0">
                <a:solidFill>
                  <a:schemeClr val="accent4">
                    <a:lumMod val="40000"/>
                    <a:lumOff val="60000"/>
                  </a:schemeClr>
                </a:solidFill>
              </a:rPr>
              <a:t>Bibliografía</a:t>
            </a:r>
          </a:p>
        </p:txBody>
      </p:sp>
    </p:spTree>
    <p:extLst>
      <p:ext uri="{BB962C8B-B14F-4D97-AF65-F5344CB8AC3E}">
        <p14:creationId xmlns:p14="http://schemas.microsoft.com/office/powerpoint/2010/main" val="35027102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31000" r="-31000"/>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D94CBCB-B51A-16FF-3E63-9AA0CB25F921}"/>
              </a:ext>
            </a:extLst>
          </p:cNvPr>
          <p:cNvSpPr>
            <a:spLocks noGrp="1"/>
          </p:cNvSpPr>
          <p:nvPr>
            <p:ph type="title"/>
          </p:nvPr>
        </p:nvSpPr>
        <p:spPr>
          <a:xfrm>
            <a:off x="929641" y="458919"/>
            <a:ext cx="9971159" cy="1325563"/>
          </a:xfrm>
        </p:spPr>
        <p:txBody>
          <a:bodyPr anchor="ctr">
            <a:normAutofit/>
          </a:bodyPr>
          <a:lstStyle/>
          <a:p>
            <a:r>
              <a:rPr lang="es-ES" dirty="0"/>
              <a:t>Operaciones Drill-</a:t>
            </a:r>
            <a:r>
              <a:rPr lang="es-ES" dirty="0" err="1"/>
              <a:t>down</a:t>
            </a:r>
            <a:r>
              <a:rPr lang="es-ES" dirty="0"/>
              <a:t> y Roll-up</a:t>
            </a:r>
          </a:p>
        </p:txBody>
      </p:sp>
      <p:sp>
        <p:nvSpPr>
          <p:cNvPr id="5" name="Marcador de texto 4">
            <a:extLst>
              <a:ext uri="{FF2B5EF4-FFF2-40B4-BE49-F238E27FC236}">
                <a16:creationId xmlns:a16="http://schemas.microsoft.com/office/drawing/2014/main" id="{865588CA-DCB5-49B1-34B0-08871DFCA38B}"/>
              </a:ext>
            </a:extLst>
          </p:cNvPr>
          <p:cNvSpPr>
            <a:spLocks noGrp="1"/>
          </p:cNvSpPr>
          <p:nvPr>
            <p:ph idx="1"/>
          </p:nvPr>
        </p:nvSpPr>
        <p:spPr>
          <a:xfrm>
            <a:off x="1068004" y="1783195"/>
            <a:ext cx="10256488" cy="4219572"/>
          </a:xfrm>
        </p:spPr>
        <p:txBody>
          <a:bodyPr>
            <a:normAutofit/>
          </a:bodyPr>
          <a:lstStyle/>
          <a:p>
            <a:pPr marL="285750" indent="-285750" algn="just">
              <a:buFont typeface="Arial" panose="020B0604020202020204" pitchFamily="34" charset="0"/>
              <a:buChar char="•"/>
            </a:pPr>
            <a:r>
              <a:rPr lang="es-ES" sz="1800" b="1" kern="100" dirty="0">
                <a:cs typeface="Times New Roman" panose="02020603050405020304" pitchFamily="18" charset="0"/>
              </a:rPr>
              <a:t>Manteniendo el ejemplo de la empresa de consultoría de software, si quisiésemos observar solo los datos de ventas relativos al año 2021, dividido en cuartos (3 meses por cada cuarto), deberíamos hacer una operación drill-</a:t>
            </a:r>
            <a:r>
              <a:rPr lang="es-ES" sz="1800" b="1" kern="100" dirty="0" err="1">
                <a:cs typeface="Times New Roman" panose="02020603050405020304" pitchFamily="18" charset="0"/>
              </a:rPr>
              <a:t>down</a:t>
            </a:r>
            <a:r>
              <a:rPr lang="es-ES" sz="1800" b="1" kern="100" dirty="0">
                <a:cs typeface="Times New Roman" panose="02020603050405020304" pitchFamily="18" charset="0"/>
              </a:rPr>
              <a:t> en el año 2021. Si partiésemos del año 2021 dividido en cuartos y quisiésemos subir en la jerarquía, se obtendría de nuevo el cubo original. Esto sería roll-up. El resultado es el siguiente:</a:t>
            </a:r>
            <a:endParaRPr lang="es-ES" b="1" dirty="0"/>
          </a:p>
        </p:txBody>
      </p:sp>
      <p:sp>
        <p:nvSpPr>
          <p:cNvPr id="3" name="Marcador de pie de página 2">
            <a:extLst>
              <a:ext uri="{FF2B5EF4-FFF2-40B4-BE49-F238E27FC236}">
                <a16:creationId xmlns:a16="http://schemas.microsoft.com/office/drawing/2014/main" id="{2B85BA95-E20D-542D-9D5B-80834B2DF419}"/>
              </a:ext>
            </a:extLst>
          </p:cNvPr>
          <p:cNvSpPr>
            <a:spLocks noGrp="1"/>
          </p:cNvSpPr>
          <p:nvPr>
            <p:ph type="ftr" sz="quarter" idx="11"/>
          </p:nvPr>
        </p:nvSpPr>
        <p:spPr>
          <a:xfrm>
            <a:off x="614873" y="6187538"/>
            <a:ext cx="3256673" cy="365125"/>
          </a:xfrm>
        </p:spPr>
        <p:txBody>
          <a:bodyPr anchor="ctr">
            <a:normAutofit/>
          </a:bodyPr>
          <a:lstStyle/>
          <a:p>
            <a:pPr rtl="0">
              <a:lnSpc>
                <a:spcPct val="90000"/>
              </a:lnSpc>
              <a:spcAft>
                <a:spcPts val="600"/>
              </a:spcAft>
            </a:pPr>
            <a:r>
              <a:rPr lang="es-ES" sz="900" noProof="0"/>
              <a:t>Grado en Ingeniería Informática especialidad Ingeniería del Software </a:t>
            </a:r>
          </a:p>
        </p:txBody>
      </p:sp>
      <p:sp>
        <p:nvSpPr>
          <p:cNvPr id="4" name="Marcador de número de diapositiva 3">
            <a:extLst>
              <a:ext uri="{FF2B5EF4-FFF2-40B4-BE49-F238E27FC236}">
                <a16:creationId xmlns:a16="http://schemas.microsoft.com/office/drawing/2014/main" id="{9827F432-6CB0-5EBC-E32F-293D7EB27651}"/>
              </a:ext>
            </a:extLst>
          </p:cNvPr>
          <p:cNvSpPr>
            <a:spLocks noGrp="1"/>
          </p:cNvSpPr>
          <p:nvPr>
            <p:ph type="sldNum" sz="quarter" idx="12"/>
          </p:nvPr>
        </p:nvSpPr>
        <p:spPr>
          <a:xfrm>
            <a:off x="8849751" y="6187538"/>
            <a:ext cx="2743200" cy="365125"/>
          </a:xfrm>
        </p:spPr>
        <p:txBody>
          <a:bodyPr anchor="ctr">
            <a:normAutofit/>
          </a:bodyPr>
          <a:lstStyle/>
          <a:p>
            <a:pPr rtl="0">
              <a:spcAft>
                <a:spcPts val="600"/>
              </a:spcAft>
            </a:pPr>
            <a:fld id="{95CBEC59-7FF9-4688-98DF-89832A0C9025}" type="slidenum">
              <a:rPr lang="es-ES" noProof="0" smtClean="0"/>
              <a:pPr rtl="0">
                <a:spcAft>
                  <a:spcPts val="600"/>
                </a:spcAft>
              </a:pPr>
              <a:t>20</a:t>
            </a:fld>
            <a:endParaRPr lang="es-ES" noProof="0"/>
          </a:p>
        </p:txBody>
      </p:sp>
      <p:sp>
        <p:nvSpPr>
          <p:cNvPr id="16" name="Text Placeholder 6">
            <a:extLst>
              <a:ext uri="{FF2B5EF4-FFF2-40B4-BE49-F238E27FC236}">
                <a16:creationId xmlns:a16="http://schemas.microsoft.com/office/drawing/2014/main" id="{E4BE64FA-9114-7E2B-99C1-561345B1C7AB}"/>
              </a:ext>
            </a:extLst>
          </p:cNvPr>
          <p:cNvSpPr>
            <a:spLocks noGrp="1"/>
          </p:cNvSpPr>
          <p:nvPr>
            <p:ph type="body" sz="quarter" idx="14"/>
          </p:nvPr>
        </p:nvSpPr>
        <p:spPr>
          <a:xfrm>
            <a:off x="11083583" y="837333"/>
            <a:ext cx="610772" cy="328893"/>
          </a:xfrm>
        </p:spPr>
        <p:txBody>
          <a:bodyPr/>
          <a:lstStyle/>
          <a:p>
            <a:r>
              <a:rPr lang="en-US" dirty="0"/>
              <a:t>2023</a:t>
            </a:r>
          </a:p>
        </p:txBody>
      </p:sp>
      <p:pic>
        <p:nvPicPr>
          <p:cNvPr id="7" name="Imagen 6">
            <a:extLst>
              <a:ext uri="{FF2B5EF4-FFF2-40B4-BE49-F238E27FC236}">
                <a16:creationId xmlns:a16="http://schemas.microsoft.com/office/drawing/2014/main" id="{AD33D608-849E-0E62-4505-987A6E4C94F2}"/>
              </a:ext>
            </a:extLst>
          </p:cNvPr>
          <p:cNvPicPr>
            <a:picLocks noChangeAspect="1"/>
          </p:cNvPicPr>
          <p:nvPr/>
        </p:nvPicPr>
        <p:blipFill>
          <a:blip r:embed="rId3"/>
          <a:stretch>
            <a:fillRect/>
          </a:stretch>
        </p:blipFill>
        <p:spPr>
          <a:xfrm>
            <a:off x="1325179" y="3251945"/>
            <a:ext cx="9742138" cy="2618551"/>
          </a:xfrm>
          <a:prstGeom prst="rect">
            <a:avLst/>
          </a:prstGeom>
        </p:spPr>
      </p:pic>
    </p:spTree>
    <p:extLst>
      <p:ext uri="{BB962C8B-B14F-4D97-AF65-F5344CB8AC3E}">
        <p14:creationId xmlns:p14="http://schemas.microsoft.com/office/powerpoint/2010/main" val="24140375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31000" r="-31000"/>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D94CBCB-B51A-16FF-3E63-9AA0CB25F921}"/>
              </a:ext>
            </a:extLst>
          </p:cNvPr>
          <p:cNvSpPr>
            <a:spLocks noGrp="1"/>
          </p:cNvSpPr>
          <p:nvPr>
            <p:ph type="title"/>
          </p:nvPr>
        </p:nvSpPr>
        <p:spPr>
          <a:xfrm>
            <a:off x="929641" y="458919"/>
            <a:ext cx="9971159" cy="1325563"/>
          </a:xfrm>
        </p:spPr>
        <p:txBody>
          <a:bodyPr anchor="ctr">
            <a:normAutofit/>
          </a:bodyPr>
          <a:lstStyle/>
          <a:p>
            <a:r>
              <a:rPr lang="es-ES" dirty="0"/>
              <a:t>Operación </a:t>
            </a:r>
            <a:r>
              <a:rPr lang="es-ES" dirty="0" err="1"/>
              <a:t>Pivot</a:t>
            </a:r>
            <a:r>
              <a:rPr lang="es-ES" dirty="0"/>
              <a:t> (Girar)</a:t>
            </a:r>
          </a:p>
        </p:txBody>
      </p:sp>
      <p:sp>
        <p:nvSpPr>
          <p:cNvPr id="5" name="Marcador de texto 4">
            <a:extLst>
              <a:ext uri="{FF2B5EF4-FFF2-40B4-BE49-F238E27FC236}">
                <a16:creationId xmlns:a16="http://schemas.microsoft.com/office/drawing/2014/main" id="{865588CA-DCB5-49B1-34B0-08871DFCA38B}"/>
              </a:ext>
            </a:extLst>
          </p:cNvPr>
          <p:cNvSpPr>
            <a:spLocks noGrp="1"/>
          </p:cNvSpPr>
          <p:nvPr>
            <p:ph idx="1"/>
          </p:nvPr>
        </p:nvSpPr>
        <p:spPr>
          <a:xfrm>
            <a:off x="1068004" y="1783195"/>
            <a:ext cx="10256488" cy="4219572"/>
          </a:xfrm>
        </p:spPr>
        <p:txBody>
          <a:bodyPr>
            <a:normAutofit/>
          </a:bodyPr>
          <a:lstStyle/>
          <a:p>
            <a:pPr marL="285750" indent="-285750" algn="just">
              <a:buFont typeface="Arial" panose="020B0604020202020204" pitchFamily="34" charset="0"/>
              <a:buChar char="•"/>
            </a:pPr>
            <a:r>
              <a:rPr lang="es-ES" sz="1800" b="1" kern="100" dirty="0">
                <a:cs typeface="Times New Roman" panose="02020603050405020304" pitchFamily="18" charset="0"/>
              </a:rPr>
              <a:t>Manteniendo el ejemplo de la empresa de consultoría de software, si quisiésemos enfocar el análisis una vez visualizado el cubo original, en los países que han contratado los servicios, realizaríamos un </a:t>
            </a:r>
            <a:r>
              <a:rPr lang="es-ES" sz="1800" b="1" kern="100" dirty="0" err="1">
                <a:cs typeface="Times New Roman" panose="02020603050405020304" pitchFamily="18" charset="0"/>
              </a:rPr>
              <a:t>pivot</a:t>
            </a:r>
            <a:r>
              <a:rPr lang="es-ES" sz="1800" b="1" kern="100" dirty="0">
                <a:cs typeface="Times New Roman" panose="02020603050405020304" pitchFamily="18" charset="0"/>
              </a:rPr>
              <a:t> sobre la dimensión país. Esto cambiaría la orientación del cubo y por tanto los datos mostrados.</a:t>
            </a:r>
            <a:endParaRPr lang="es-ES" b="1" dirty="0"/>
          </a:p>
        </p:txBody>
      </p:sp>
      <p:sp>
        <p:nvSpPr>
          <p:cNvPr id="3" name="Marcador de pie de página 2">
            <a:extLst>
              <a:ext uri="{FF2B5EF4-FFF2-40B4-BE49-F238E27FC236}">
                <a16:creationId xmlns:a16="http://schemas.microsoft.com/office/drawing/2014/main" id="{2B85BA95-E20D-542D-9D5B-80834B2DF419}"/>
              </a:ext>
            </a:extLst>
          </p:cNvPr>
          <p:cNvSpPr>
            <a:spLocks noGrp="1"/>
          </p:cNvSpPr>
          <p:nvPr>
            <p:ph type="ftr" sz="quarter" idx="11"/>
          </p:nvPr>
        </p:nvSpPr>
        <p:spPr>
          <a:xfrm>
            <a:off x="614873" y="6187538"/>
            <a:ext cx="3256673" cy="365125"/>
          </a:xfrm>
        </p:spPr>
        <p:txBody>
          <a:bodyPr anchor="ctr">
            <a:normAutofit/>
          </a:bodyPr>
          <a:lstStyle/>
          <a:p>
            <a:pPr rtl="0">
              <a:lnSpc>
                <a:spcPct val="90000"/>
              </a:lnSpc>
              <a:spcAft>
                <a:spcPts val="600"/>
              </a:spcAft>
            </a:pPr>
            <a:r>
              <a:rPr lang="es-ES" sz="900" noProof="0"/>
              <a:t>Grado en Ingeniería Informática especialidad Ingeniería del Software </a:t>
            </a:r>
          </a:p>
        </p:txBody>
      </p:sp>
      <p:sp>
        <p:nvSpPr>
          <p:cNvPr id="4" name="Marcador de número de diapositiva 3">
            <a:extLst>
              <a:ext uri="{FF2B5EF4-FFF2-40B4-BE49-F238E27FC236}">
                <a16:creationId xmlns:a16="http://schemas.microsoft.com/office/drawing/2014/main" id="{9827F432-6CB0-5EBC-E32F-293D7EB27651}"/>
              </a:ext>
            </a:extLst>
          </p:cNvPr>
          <p:cNvSpPr>
            <a:spLocks noGrp="1"/>
          </p:cNvSpPr>
          <p:nvPr>
            <p:ph type="sldNum" sz="quarter" idx="12"/>
          </p:nvPr>
        </p:nvSpPr>
        <p:spPr>
          <a:xfrm>
            <a:off x="8849751" y="6187538"/>
            <a:ext cx="2743200" cy="365125"/>
          </a:xfrm>
        </p:spPr>
        <p:txBody>
          <a:bodyPr anchor="ctr">
            <a:normAutofit/>
          </a:bodyPr>
          <a:lstStyle/>
          <a:p>
            <a:pPr rtl="0">
              <a:spcAft>
                <a:spcPts val="600"/>
              </a:spcAft>
            </a:pPr>
            <a:fld id="{95CBEC59-7FF9-4688-98DF-89832A0C9025}" type="slidenum">
              <a:rPr lang="es-ES" noProof="0" smtClean="0"/>
              <a:pPr rtl="0">
                <a:spcAft>
                  <a:spcPts val="600"/>
                </a:spcAft>
              </a:pPr>
              <a:t>21</a:t>
            </a:fld>
            <a:endParaRPr lang="es-ES" noProof="0"/>
          </a:p>
        </p:txBody>
      </p:sp>
      <p:sp>
        <p:nvSpPr>
          <p:cNvPr id="16" name="Text Placeholder 6">
            <a:extLst>
              <a:ext uri="{FF2B5EF4-FFF2-40B4-BE49-F238E27FC236}">
                <a16:creationId xmlns:a16="http://schemas.microsoft.com/office/drawing/2014/main" id="{E4BE64FA-9114-7E2B-99C1-561345B1C7AB}"/>
              </a:ext>
            </a:extLst>
          </p:cNvPr>
          <p:cNvSpPr>
            <a:spLocks noGrp="1"/>
          </p:cNvSpPr>
          <p:nvPr>
            <p:ph type="body" sz="quarter" idx="14"/>
          </p:nvPr>
        </p:nvSpPr>
        <p:spPr>
          <a:xfrm>
            <a:off x="11083583" y="837333"/>
            <a:ext cx="610772" cy="328893"/>
          </a:xfrm>
        </p:spPr>
        <p:txBody>
          <a:bodyPr/>
          <a:lstStyle/>
          <a:p>
            <a:r>
              <a:rPr lang="en-US" dirty="0"/>
              <a:t>2023</a:t>
            </a:r>
          </a:p>
        </p:txBody>
      </p:sp>
      <p:pic>
        <p:nvPicPr>
          <p:cNvPr id="8" name="Imagen 7">
            <a:extLst>
              <a:ext uri="{FF2B5EF4-FFF2-40B4-BE49-F238E27FC236}">
                <a16:creationId xmlns:a16="http://schemas.microsoft.com/office/drawing/2014/main" id="{A02E6631-4440-71C9-DB41-BC6A4BC72527}"/>
              </a:ext>
            </a:extLst>
          </p:cNvPr>
          <p:cNvPicPr>
            <a:picLocks noChangeAspect="1"/>
          </p:cNvPicPr>
          <p:nvPr/>
        </p:nvPicPr>
        <p:blipFill>
          <a:blip r:embed="rId3"/>
          <a:stretch>
            <a:fillRect/>
          </a:stretch>
        </p:blipFill>
        <p:spPr>
          <a:xfrm>
            <a:off x="1413633" y="2888481"/>
            <a:ext cx="9710363" cy="2813314"/>
          </a:xfrm>
          <a:prstGeom prst="rect">
            <a:avLst/>
          </a:prstGeom>
        </p:spPr>
      </p:pic>
    </p:spTree>
    <p:extLst>
      <p:ext uri="{BB962C8B-B14F-4D97-AF65-F5344CB8AC3E}">
        <p14:creationId xmlns:p14="http://schemas.microsoft.com/office/powerpoint/2010/main" val="1129787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31000" r="-31000"/>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D94CBCB-B51A-16FF-3E63-9AA0CB25F921}"/>
              </a:ext>
            </a:extLst>
          </p:cNvPr>
          <p:cNvSpPr>
            <a:spLocks noGrp="1"/>
          </p:cNvSpPr>
          <p:nvPr>
            <p:ph type="title"/>
          </p:nvPr>
        </p:nvSpPr>
        <p:spPr>
          <a:xfrm>
            <a:off x="929641" y="458919"/>
            <a:ext cx="9971159" cy="1325563"/>
          </a:xfrm>
        </p:spPr>
        <p:txBody>
          <a:bodyPr anchor="ctr">
            <a:normAutofit/>
          </a:bodyPr>
          <a:lstStyle/>
          <a:p>
            <a:r>
              <a:rPr lang="es-ES" dirty="0"/>
              <a:t>Lenguaje MDX</a:t>
            </a:r>
          </a:p>
        </p:txBody>
      </p:sp>
      <p:sp>
        <p:nvSpPr>
          <p:cNvPr id="5" name="Marcador de texto 4">
            <a:extLst>
              <a:ext uri="{FF2B5EF4-FFF2-40B4-BE49-F238E27FC236}">
                <a16:creationId xmlns:a16="http://schemas.microsoft.com/office/drawing/2014/main" id="{865588CA-DCB5-49B1-34B0-08871DFCA38B}"/>
              </a:ext>
            </a:extLst>
          </p:cNvPr>
          <p:cNvSpPr>
            <a:spLocks noGrp="1"/>
          </p:cNvSpPr>
          <p:nvPr>
            <p:ph idx="1"/>
          </p:nvPr>
        </p:nvSpPr>
        <p:spPr>
          <a:xfrm>
            <a:off x="1032834" y="2018341"/>
            <a:ext cx="10256488" cy="4169197"/>
          </a:xfrm>
        </p:spPr>
        <p:txBody>
          <a:bodyPr>
            <a:normAutofit/>
          </a:bodyPr>
          <a:lstStyle/>
          <a:p>
            <a:pPr marL="285750" indent="-285750" algn="just">
              <a:buFont typeface="Arial" panose="020B0604020202020204" pitchFamily="34" charset="0"/>
              <a:buChar char="•"/>
            </a:pPr>
            <a:r>
              <a:rPr lang="es-ES" sz="1800" b="1" kern="100" dirty="0">
                <a:cs typeface="Times New Roman" panose="02020603050405020304" pitchFamily="18" charset="0"/>
              </a:rPr>
              <a:t>Para la realización de consultas a cubos OLAP es utilizado el lenguaje MDX (</a:t>
            </a:r>
            <a:r>
              <a:rPr lang="es-ES" sz="1800" b="1" kern="100" dirty="0" err="1">
                <a:cs typeface="Times New Roman" panose="02020603050405020304" pitchFamily="18" charset="0"/>
              </a:rPr>
              <a:t>MultiDimensional</a:t>
            </a:r>
            <a:r>
              <a:rPr lang="es-ES" sz="1800" b="1" kern="100" dirty="0">
                <a:cs typeface="Times New Roman" panose="02020603050405020304" pitchFamily="18" charset="0"/>
              </a:rPr>
              <a:t> </a:t>
            </a:r>
            <a:r>
              <a:rPr lang="es-ES" sz="1800" b="1" kern="100" dirty="0" err="1">
                <a:cs typeface="Times New Roman" panose="02020603050405020304" pitchFamily="18" charset="0"/>
              </a:rPr>
              <a:t>eXpressions</a:t>
            </a:r>
            <a:r>
              <a:rPr lang="es-ES" sz="1800" b="1" kern="100" dirty="0">
                <a:cs typeface="Times New Roman" panose="02020603050405020304" pitchFamily="18" charset="0"/>
              </a:rPr>
              <a:t>). Este lenguaje cumple con la misma función que SQL en el caso de bases de datos convencionales.</a:t>
            </a:r>
          </a:p>
          <a:p>
            <a:pPr marL="285750" indent="-285750" algn="just">
              <a:buFont typeface="Arial" panose="020B0604020202020204" pitchFamily="34" charset="0"/>
              <a:buChar char="•"/>
            </a:pPr>
            <a:endParaRPr lang="es-ES" sz="1800" b="1" kern="100" dirty="0">
              <a:cs typeface="Times New Roman" panose="02020603050405020304" pitchFamily="18" charset="0"/>
            </a:endParaRPr>
          </a:p>
          <a:p>
            <a:pPr marL="285750" indent="-285750" algn="just">
              <a:buFont typeface="Arial" panose="020B0604020202020204" pitchFamily="34" charset="0"/>
              <a:buChar char="•"/>
            </a:pPr>
            <a:r>
              <a:rPr lang="es-ES" sz="1800" b="1" kern="100" dirty="0">
                <a:cs typeface="Times New Roman" panose="02020603050405020304" pitchFamily="18" charset="0"/>
              </a:rPr>
              <a:t>MDX presenta una sintaxis especializada para interactuar con los datos almacenados en cubos OLAP. En el caso de querer obtener resultados similares a MDX con el lenguaje SQL, se necesitarían sentencias más complejas y confusas, de ahí la creación de un lenguaje especializado.</a:t>
            </a:r>
          </a:p>
          <a:p>
            <a:pPr algn="just"/>
            <a:endParaRPr lang="es-ES" sz="1800" b="1" kern="100" dirty="0">
              <a:cs typeface="Times New Roman" panose="02020603050405020304" pitchFamily="18" charset="0"/>
            </a:endParaRPr>
          </a:p>
          <a:p>
            <a:pPr marL="285750" indent="-285750" algn="just">
              <a:buFont typeface="Arial" panose="020B0604020202020204" pitchFamily="34" charset="0"/>
              <a:buChar char="•"/>
            </a:pPr>
            <a:r>
              <a:rPr lang="es-ES" sz="1800" b="1" kern="100" dirty="0">
                <a:cs typeface="Times New Roman" panose="02020603050405020304" pitchFamily="18" charset="0"/>
              </a:rPr>
              <a:t>La mayoría de herramientas disponibles en el mercado abstraen al analista de utilizar este lenguaje, realizándose las consultas de manera automática. No obstante, en caso de querer realizar consultas que requieran una mayor profundidad a la proporcionada por la herramienta, será necesario el uso de MDX.</a:t>
            </a:r>
            <a:endParaRPr lang="es-ES" b="1" dirty="0"/>
          </a:p>
        </p:txBody>
      </p:sp>
      <p:sp>
        <p:nvSpPr>
          <p:cNvPr id="3" name="Marcador de pie de página 2">
            <a:extLst>
              <a:ext uri="{FF2B5EF4-FFF2-40B4-BE49-F238E27FC236}">
                <a16:creationId xmlns:a16="http://schemas.microsoft.com/office/drawing/2014/main" id="{2B85BA95-E20D-542D-9D5B-80834B2DF419}"/>
              </a:ext>
            </a:extLst>
          </p:cNvPr>
          <p:cNvSpPr>
            <a:spLocks noGrp="1"/>
          </p:cNvSpPr>
          <p:nvPr>
            <p:ph type="ftr" sz="quarter" idx="11"/>
          </p:nvPr>
        </p:nvSpPr>
        <p:spPr>
          <a:xfrm>
            <a:off x="614873" y="6187538"/>
            <a:ext cx="3256673" cy="365125"/>
          </a:xfrm>
        </p:spPr>
        <p:txBody>
          <a:bodyPr anchor="ctr">
            <a:normAutofit/>
          </a:bodyPr>
          <a:lstStyle/>
          <a:p>
            <a:pPr rtl="0">
              <a:lnSpc>
                <a:spcPct val="90000"/>
              </a:lnSpc>
              <a:spcAft>
                <a:spcPts val="600"/>
              </a:spcAft>
            </a:pPr>
            <a:r>
              <a:rPr lang="es-ES" sz="900" noProof="0"/>
              <a:t>Grado en Ingeniería Informática especialidad Ingeniería del Software </a:t>
            </a:r>
          </a:p>
        </p:txBody>
      </p:sp>
      <p:sp>
        <p:nvSpPr>
          <p:cNvPr id="4" name="Marcador de número de diapositiva 3">
            <a:extLst>
              <a:ext uri="{FF2B5EF4-FFF2-40B4-BE49-F238E27FC236}">
                <a16:creationId xmlns:a16="http://schemas.microsoft.com/office/drawing/2014/main" id="{9827F432-6CB0-5EBC-E32F-293D7EB27651}"/>
              </a:ext>
            </a:extLst>
          </p:cNvPr>
          <p:cNvSpPr>
            <a:spLocks noGrp="1"/>
          </p:cNvSpPr>
          <p:nvPr>
            <p:ph type="sldNum" sz="quarter" idx="12"/>
          </p:nvPr>
        </p:nvSpPr>
        <p:spPr>
          <a:xfrm>
            <a:off x="8849751" y="6187538"/>
            <a:ext cx="2743200" cy="365125"/>
          </a:xfrm>
        </p:spPr>
        <p:txBody>
          <a:bodyPr anchor="ctr">
            <a:normAutofit/>
          </a:bodyPr>
          <a:lstStyle/>
          <a:p>
            <a:pPr rtl="0">
              <a:spcAft>
                <a:spcPts val="600"/>
              </a:spcAft>
            </a:pPr>
            <a:fld id="{95CBEC59-7FF9-4688-98DF-89832A0C9025}" type="slidenum">
              <a:rPr lang="es-ES" noProof="0" smtClean="0"/>
              <a:pPr rtl="0">
                <a:spcAft>
                  <a:spcPts val="600"/>
                </a:spcAft>
              </a:pPr>
              <a:t>22</a:t>
            </a:fld>
            <a:endParaRPr lang="es-ES" noProof="0"/>
          </a:p>
        </p:txBody>
      </p:sp>
      <p:sp>
        <p:nvSpPr>
          <p:cNvPr id="16" name="Text Placeholder 6">
            <a:extLst>
              <a:ext uri="{FF2B5EF4-FFF2-40B4-BE49-F238E27FC236}">
                <a16:creationId xmlns:a16="http://schemas.microsoft.com/office/drawing/2014/main" id="{E4BE64FA-9114-7E2B-99C1-561345B1C7AB}"/>
              </a:ext>
            </a:extLst>
          </p:cNvPr>
          <p:cNvSpPr>
            <a:spLocks noGrp="1"/>
          </p:cNvSpPr>
          <p:nvPr>
            <p:ph type="body" sz="quarter" idx="14"/>
          </p:nvPr>
        </p:nvSpPr>
        <p:spPr>
          <a:xfrm>
            <a:off x="11083583" y="837333"/>
            <a:ext cx="610772" cy="328893"/>
          </a:xfrm>
        </p:spPr>
        <p:txBody>
          <a:bodyPr/>
          <a:lstStyle/>
          <a:p>
            <a:r>
              <a:rPr lang="en-US" dirty="0"/>
              <a:t>2023</a:t>
            </a:r>
          </a:p>
        </p:txBody>
      </p:sp>
    </p:spTree>
    <p:extLst>
      <p:ext uri="{BB962C8B-B14F-4D97-AF65-F5344CB8AC3E}">
        <p14:creationId xmlns:p14="http://schemas.microsoft.com/office/powerpoint/2010/main" val="20124524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31000" r="-31000"/>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D94CBCB-B51A-16FF-3E63-9AA0CB25F921}"/>
              </a:ext>
            </a:extLst>
          </p:cNvPr>
          <p:cNvSpPr>
            <a:spLocks noGrp="1"/>
          </p:cNvSpPr>
          <p:nvPr>
            <p:ph type="title"/>
          </p:nvPr>
        </p:nvSpPr>
        <p:spPr>
          <a:xfrm>
            <a:off x="929641" y="458919"/>
            <a:ext cx="9971159" cy="1325563"/>
          </a:xfrm>
        </p:spPr>
        <p:txBody>
          <a:bodyPr anchor="ctr">
            <a:normAutofit/>
          </a:bodyPr>
          <a:lstStyle/>
          <a:p>
            <a:r>
              <a:rPr lang="es-ES" dirty="0"/>
              <a:t>Lenguaje MDX</a:t>
            </a:r>
          </a:p>
        </p:txBody>
      </p:sp>
      <p:sp>
        <p:nvSpPr>
          <p:cNvPr id="5" name="Marcador de texto 4">
            <a:extLst>
              <a:ext uri="{FF2B5EF4-FFF2-40B4-BE49-F238E27FC236}">
                <a16:creationId xmlns:a16="http://schemas.microsoft.com/office/drawing/2014/main" id="{865588CA-DCB5-49B1-34B0-08871DFCA38B}"/>
              </a:ext>
            </a:extLst>
          </p:cNvPr>
          <p:cNvSpPr>
            <a:spLocks noGrp="1"/>
          </p:cNvSpPr>
          <p:nvPr>
            <p:ph idx="1"/>
          </p:nvPr>
        </p:nvSpPr>
        <p:spPr>
          <a:xfrm>
            <a:off x="929641" y="2231960"/>
            <a:ext cx="5719658" cy="3254440"/>
          </a:xfrm>
        </p:spPr>
        <p:txBody>
          <a:bodyPr>
            <a:normAutofit/>
          </a:bodyPr>
          <a:lstStyle/>
          <a:p>
            <a:pPr marL="285750" indent="-285750" algn="just">
              <a:buFont typeface="Arial" panose="020B0604020202020204" pitchFamily="34" charset="0"/>
              <a:buChar char="•"/>
            </a:pPr>
            <a:r>
              <a:rPr lang="es-ES" sz="1800" b="1" dirty="0">
                <a:solidFill>
                  <a:schemeClr val="bg1"/>
                </a:solidFill>
                <a:cs typeface="Calibri" panose="020F0502020204030204" pitchFamily="34" charset="0"/>
              </a:rPr>
              <a:t>La palabra reservada SELECT establece como ejes “Store Sales” dentro de la dimensión </a:t>
            </a:r>
            <a:r>
              <a:rPr lang="es-ES" sz="1800" b="1" dirty="0" err="1">
                <a:solidFill>
                  <a:schemeClr val="bg1"/>
                </a:solidFill>
                <a:cs typeface="Calibri" panose="020F0502020204030204" pitchFamily="34" charset="0"/>
              </a:rPr>
              <a:t>Measures</a:t>
            </a:r>
            <a:r>
              <a:rPr lang="es-ES" sz="1800" b="1" dirty="0">
                <a:solidFill>
                  <a:schemeClr val="bg1"/>
                </a:solidFill>
                <a:cs typeface="Calibri" panose="020F0502020204030204" pitchFamily="34" charset="0"/>
              </a:rPr>
              <a:t> y los años 2002 y 2003 dentro de la dimensión Date.</a:t>
            </a:r>
          </a:p>
          <a:p>
            <a:pPr marL="285750" indent="-285750" algn="just">
              <a:buFont typeface="Arial" panose="020B0604020202020204" pitchFamily="34" charset="0"/>
              <a:buChar char="•"/>
            </a:pPr>
            <a:endParaRPr lang="es-ES" sz="1800" b="1" dirty="0">
              <a:solidFill>
                <a:schemeClr val="bg1"/>
              </a:solidFill>
              <a:cs typeface="Calibri" panose="020F0502020204030204" pitchFamily="34" charset="0"/>
            </a:endParaRPr>
          </a:p>
          <a:p>
            <a:pPr marL="285750" indent="-285750" algn="just">
              <a:buFont typeface="Arial" panose="020B0604020202020204" pitchFamily="34" charset="0"/>
              <a:buChar char="•"/>
            </a:pPr>
            <a:r>
              <a:rPr lang="es-ES" sz="1800" b="1" dirty="0">
                <a:cs typeface="Calibri" panose="020F0502020204030204" pitchFamily="34" charset="0"/>
              </a:rPr>
              <a:t>La palabra reservada FROM indica que la fuente de los datos es el cubo “Sales”</a:t>
            </a:r>
          </a:p>
          <a:p>
            <a:pPr marL="285750" indent="-285750" algn="just">
              <a:buFont typeface="Arial" panose="020B0604020202020204" pitchFamily="34" charset="0"/>
              <a:buChar char="•"/>
            </a:pPr>
            <a:endParaRPr lang="es-ES" sz="1800" b="1" dirty="0">
              <a:cs typeface="Calibri" panose="020F0502020204030204" pitchFamily="34" charset="0"/>
            </a:endParaRPr>
          </a:p>
          <a:p>
            <a:pPr marL="285750" indent="-285750" algn="just">
              <a:buFont typeface="Arial" panose="020B0604020202020204" pitchFamily="34" charset="0"/>
              <a:buChar char="•"/>
            </a:pPr>
            <a:r>
              <a:rPr lang="es-ES" sz="1800" b="1" dirty="0">
                <a:solidFill>
                  <a:schemeClr val="bg1"/>
                </a:solidFill>
                <a:cs typeface="Calibri" panose="020F0502020204030204" pitchFamily="34" charset="0"/>
              </a:rPr>
              <a:t>La palabra reservada W</a:t>
            </a:r>
            <a:r>
              <a:rPr lang="es-ES" sz="1800" b="1" dirty="0">
                <a:cs typeface="Calibri" panose="020F0502020204030204" pitchFamily="34" charset="0"/>
              </a:rPr>
              <a:t>HERE define el eje donde se realizará una operación </a:t>
            </a:r>
            <a:r>
              <a:rPr lang="es-ES" sz="1800" b="1" dirty="0" err="1">
                <a:cs typeface="Calibri" panose="020F0502020204030204" pitchFamily="34" charset="0"/>
              </a:rPr>
              <a:t>slice</a:t>
            </a:r>
            <a:r>
              <a:rPr lang="es-ES" sz="1800" b="1" dirty="0">
                <a:cs typeface="Calibri" panose="020F0502020204030204" pitchFamily="34" charset="0"/>
              </a:rPr>
              <a:t>, seleccionándose el miembro CA (California) de la dimensión Store.</a:t>
            </a:r>
            <a:endParaRPr lang="es-ES" sz="1800" b="1" dirty="0">
              <a:solidFill>
                <a:schemeClr val="bg1"/>
              </a:solidFill>
              <a:cs typeface="Calibri" panose="020F0502020204030204" pitchFamily="34" charset="0"/>
            </a:endParaRPr>
          </a:p>
          <a:p>
            <a:pPr marL="285750" indent="-285750" algn="just">
              <a:buFont typeface="Arial" panose="020B0604020202020204" pitchFamily="34" charset="0"/>
              <a:buChar char="•"/>
            </a:pPr>
            <a:endParaRPr lang="es-ES" b="1" dirty="0">
              <a:solidFill>
                <a:schemeClr val="bg1"/>
              </a:solidFill>
            </a:endParaRPr>
          </a:p>
          <a:p>
            <a:pPr marL="285750" indent="-285750" algn="just">
              <a:buFont typeface="Arial" panose="020B0604020202020204" pitchFamily="34" charset="0"/>
              <a:buChar char="•"/>
            </a:pPr>
            <a:endParaRPr lang="es-ES" dirty="0"/>
          </a:p>
        </p:txBody>
      </p:sp>
      <p:sp>
        <p:nvSpPr>
          <p:cNvPr id="3" name="Marcador de pie de página 2">
            <a:extLst>
              <a:ext uri="{FF2B5EF4-FFF2-40B4-BE49-F238E27FC236}">
                <a16:creationId xmlns:a16="http://schemas.microsoft.com/office/drawing/2014/main" id="{2B85BA95-E20D-542D-9D5B-80834B2DF419}"/>
              </a:ext>
            </a:extLst>
          </p:cNvPr>
          <p:cNvSpPr>
            <a:spLocks noGrp="1"/>
          </p:cNvSpPr>
          <p:nvPr>
            <p:ph type="ftr" sz="quarter" idx="11"/>
          </p:nvPr>
        </p:nvSpPr>
        <p:spPr>
          <a:xfrm>
            <a:off x="614873" y="6187538"/>
            <a:ext cx="3256673" cy="365125"/>
          </a:xfrm>
        </p:spPr>
        <p:txBody>
          <a:bodyPr anchor="ctr">
            <a:normAutofit/>
          </a:bodyPr>
          <a:lstStyle/>
          <a:p>
            <a:pPr rtl="0">
              <a:lnSpc>
                <a:spcPct val="90000"/>
              </a:lnSpc>
              <a:spcAft>
                <a:spcPts val="600"/>
              </a:spcAft>
            </a:pPr>
            <a:r>
              <a:rPr lang="es-ES" sz="900" noProof="0"/>
              <a:t>Grado en Ingeniería Informática especialidad Ingeniería del Software </a:t>
            </a:r>
          </a:p>
        </p:txBody>
      </p:sp>
      <p:sp>
        <p:nvSpPr>
          <p:cNvPr id="4" name="Marcador de número de diapositiva 3">
            <a:extLst>
              <a:ext uri="{FF2B5EF4-FFF2-40B4-BE49-F238E27FC236}">
                <a16:creationId xmlns:a16="http://schemas.microsoft.com/office/drawing/2014/main" id="{9827F432-6CB0-5EBC-E32F-293D7EB27651}"/>
              </a:ext>
            </a:extLst>
          </p:cNvPr>
          <p:cNvSpPr>
            <a:spLocks noGrp="1"/>
          </p:cNvSpPr>
          <p:nvPr>
            <p:ph type="sldNum" sz="quarter" idx="12"/>
          </p:nvPr>
        </p:nvSpPr>
        <p:spPr>
          <a:xfrm>
            <a:off x="8849751" y="6187538"/>
            <a:ext cx="2743200" cy="365125"/>
          </a:xfrm>
        </p:spPr>
        <p:txBody>
          <a:bodyPr anchor="ctr">
            <a:normAutofit/>
          </a:bodyPr>
          <a:lstStyle/>
          <a:p>
            <a:pPr rtl="0">
              <a:spcAft>
                <a:spcPts val="600"/>
              </a:spcAft>
            </a:pPr>
            <a:fld id="{95CBEC59-7FF9-4688-98DF-89832A0C9025}" type="slidenum">
              <a:rPr lang="es-ES" noProof="0" smtClean="0"/>
              <a:pPr rtl="0">
                <a:spcAft>
                  <a:spcPts val="600"/>
                </a:spcAft>
              </a:pPr>
              <a:t>23</a:t>
            </a:fld>
            <a:endParaRPr lang="es-ES" noProof="0"/>
          </a:p>
        </p:txBody>
      </p:sp>
      <p:sp>
        <p:nvSpPr>
          <p:cNvPr id="16" name="Text Placeholder 6">
            <a:extLst>
              <a:ext uri="{FF2B5EF4-FFF2-40B4-BE49-F238E27FC236}">
                <a16:creationId xmlns:a16="http://schemas.microsoft.com/office/drawing/2014/main" id="{E4BE64FA-9114-7E2B-99C1-561345B1C7AB}"/>
              </a:ext>
            </a:extLst>
          </p:cNvPr>
          <p:cNvSpPr>
            <a:spLocks noGrp="1"/>
          </p:cNvSpPr>
          <p:nvPr>
            <p:ph type="body" sz="quarter" idx="14"/>
          </p:nvPr>
        </p:nvSpPr>
        <p:spPr>
          <a:xfrm>
            <a:off x="11083583" y="837333"/>
            <a:ext cx="610772" cy="328893"/>
          </a:xfrm>
        </p:spPr>
        <p:txBody>
          <a:bodyPr/>
          <a:lstStyle/>
          <a:p>
            <a:r>
              <a:rPr lang="en-US" dirty="0"/>
              <a:t>2023</a:t>
            </a:r>
          </a:p>
        </p:txBody>
      </p:sp>
      <p:pic>
        <p:nvPicPr>
          <p:cNvPr id="7" name="Imagen 6">
            <a:extLst>
              <a:ext uri="{FF2B5EF4-FFF2-40B4-BE49-F238E27FC236}">
                <a16:creationId xmlns:a16="http://schemas.microsoft.com/office/drawing/2014/main" id="{F855400D-6B48-30F3-5CBB-00543A1CF390}"/>
              </a:ext>
            </a:extLst>
          </p:cNvPr>
          <p:cNvPicPr>
            <a:picLocks noChangeAspect="1"/>
          </p:cNvPicPr>
          <p:nvPr/>
        </p:nvPicPr>
        <p:blipFill>
          <a:blip r:embed="rId3"/>
          <a:stretch>
            <a:fillRect/>
          </a:stretch>
        </p:blipFill>
        <p:spPr>
          <a:xfrm>
            <a:off x="7011132" y="2610216"/>
            <a:ext cx="4879950" cy="1637567"/>
          </a:xfrm>
          <a:prstGeom prst="rect">
            <a:avLst/>
          </a:prstGeom>
        </p:spPr>
      </p:pic>
    </p:spTree>
    <p:extLst>
      <p:ext uri="{BB962C8B-B14F-4D97-AF65-F5344CB8AC3E}">
        <p14:creationId xmlns:p14="http://schemas.microsoft.com/office/powerpoint/2010/main" val="33490418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Marcador de posición de imagen 7">
            <a:extLst>
              <a:ext uri="{FF2B5EF4-FFF2-40B4-BE49-F238E27FC236}">
                <a16:creationId xmlns:a16="http://schemas.microsoft.com/office/drawing/2014/main" id="{4415C9A5-36A2-C960-FE39-D7BF7102FF12}"/>
              </a:ext>
            </a:extLst>
          </p:cNvPr>
          <p:cNvPicPr>
            <a:picLocks noGrp="1" noChangeAspect="1"/>
          </p:cNvPicPr>
          <p:nvPr>
            <p:ph type="pic" sz="quarter" idx="15"/>
          </p:nvPr>
        </p:nvPicPr>
        <p:blipFill>
          <a:blip r:embed="rId2"/>
          <a:srcRect t="19033" b="19033"/>
          <a:stretch/>
        </p:blipFill>
        <p:spPr>
          <a:blipFill dpi="0" rotWithShape="1">
            <a:blip r:embed="rId3"/>
            <a:srcRect/>
            <a:stretch>
              <a:fillRect b="-20000"/>
            </a:stretch>
          </a:blipFill>
        </p:spPr>
      </p:pic>
      <p:sp>
        <p:nvSpPr>
          <p:cNvPr id="3" name="Título 2">
            <a:extLst>
              <a:ext uri="{FF2B5EF4-FFF2-40B4-BE49-F238E27FC236}">
                <a16:creationId xmlns:a16="http://schemas.microsoft.com/office/drawing/2014/main" id="{8F916C1B-C930-B1EA-6CEE-EEC7AB7AB221}"/>
              </a:ext>
            </a:extLst>
          </p:cNvPr>
          <p:cNvSpPr>
            <a:spLocks noGrp="1"/>
          </p:cNvSpPr>
          <p:nvPr>
            <p:ph type="ctrTitle"/>
          </p:nvPr>
        </p:nvSpPr>
        <p:spPr/>
        <p:txBody>
          <a:bodyPr/>
          <a:lstStyle/>
          <a:p>
            <a:r>
              <a:rPr lang="es-ES" dirty="0"/>
              <a:t>SISTEMAS OLAP</a:t>
            </a:r>
          </a:p>
        </p:txBody>
      </p:sp>
      <p:sp>
        <p:nvSpPr>
          <p:cNvPr id="4" name="Marcador de pie de página 3">
            <a:extLst>
              <a:ext uri="{FF2B5EF4-FFF2-40B4-BE49-F238E27FC236}">
                <a16:creationId xmlns:a16="http://schemas.microsoft.com/office/drawing/2014/main" id="{4126B421-ABD9-7B82-5DD0-981BC7A53F19}"/>
              </a:ext>
            </a:extLst>
          </p:cNvPr>
          <p:cNvSpPr>
            <a:spLocks noGrp="1"/>
          </p:cNvSpPr>
          <p:nvPr>
            <p:ph type="ftr" sz="quarter" idx="11"/>
          </p:nvPr>
        </p:nvSpPr>
        <p:spPr>
          <a:xfrm>
            <a:off x="1694226" y="6159402"/>
            <a:ext cx="4610950" cy="365125"/>
          </a:xfrm>
        </p:spPr>
        <p:txBody>
          <a:bodyPr/>
          <a:lstStyle/>
          <a:p>
            <a:pPr rtl="0"/>
            <a:r>
              <a:rPr lang="es-ES" noProof="0" dirty="0"/>
              <a:t>Grado en Ingeniería Informática especialidad Ingeniería del Software </a:t>
            </a:r>
          </a:p>
        </p:txBody>
      </p:sp>
      <p:sp>
        <p:nvSpPr>
          <p:cNvPr id="5" name="Marcador de número de diapositiva 4">
            <a:extLst>
              <a:ext uri="{FF2B5EF4-FFF2-40B4-BE49-F238E27FC236}">
                <a16:creationId xmlns:a16="http://schemas.microsoft.com/office/drawing/2014/main" id="{D9553730-25DE-4D05-2E1F-3570694B943A}"/>
              </a:ext>
            </a:extLst>
          </p:cNvPr>
          <p:cNvSpPr>
            <a:spLocks noGrp="1"/>
          </p:cNvSpPr>
          <p:nvPr>
            <p:ph type="sldNum" sz="quarter" idx="12"/>
          </p:nvPr>
        </p:nvSpPr>
        <p:spPr/>
        <p:txBody>
          <a:bodyPr/>
          <a:lstStyle/>
          <a:p>
            <a:pPr rtl="0"/>
            <a:fld id="{95CBEC59-7FF9-4688-98DF-89832A0C9025}" type="slidenum">
              <a:rPr lang="es-ES" noProof="0" smtClean="0"/>
              <a:t>24</a:t>
            </a:fld>
            <a:endParaRPr lang="es-ES" noProof="0"/>
          </a:p>
        </p:txBody>
      </p:sp>
      <p:sp>
        <p:nvSpPr>
          <p:cNvPr id="6" name="Marcador de texto 5">
            <a:extLst>
              <a:ext uri="{FF2B5EF4-FFF2-40B4-BE49-F238E27FC236}">
                <a16:creationId xmlns:a16="http://schemas.microsoft.com/office/drawing/2014/main" id="{8E93DAE9-DDA5-85DC-55E7-75AF32513A62}"/>
              </a:ext>
            </a:extLst>
          </p:cNvPr>
          <p:cNvSpPr>
            <a:spLocks noGrp="1"/>
          </p:cNvSpPr>
          <p:nvPr>
            <p:ph type="body" sz="quarter" idx="14"/>
          </p:nvPr>
        </p:nvSpPr>
        <p:spPr/>
        <p:txBody>
          <a:bodyPr/>
          <a:lstStyle/>
          <a:p>
            <a:r>
              <a:rPr lang="es-ES" dirty="0"/>
              <a:t>2023</a:t>
            </a:r>
          </a:p>
        </p:txBody>
      </p:sp>
    </p:spTree>
    <p:extLst>
      <p:ext uri="{BB962C8B-B14F-4D97-AF65-F5344CB8AC3E}">
        <p14:creationId xmlns:p14="http://schemas.microsoft.com/office/powerpoint/2010/main" val="13109432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4AD45F7-AD19-CA1B-812B-C0A63C4EFAE2}"/>
              </a:ext>
            </a:extLst>
          </p:cNvPr>
          <p:cNvSpPr>
            <a:spLocks noGrp="1"/>
          </p:cNvSpPr>
          <p:nvPr>
            <p:ph type="title"/>
          </p:nvPr>
        </p:nvSpPr>
        <p:spPr>
          <a:xfrm>
            <a:off x="913776" y="263046"/>
            <a:ext cx="9971159" cy="1325563"/>
          </a:xfrm>
        </p:spPr>
        <p:txBody>
          <a:bodyPr/>
          <a:lstStyle/>
          <a:p>
            <a:r>
              <a:rPr lang="es-ES" dirty="0"/>
              <a:t>FUNCIONAMIENTO DE LOS SISTEMAS OLAP</a:t>
            </a:r>
          </a:p>
        </p:txBody>
      </p:sp>
      <p:sp>
        <p:nvSpPr>
          <p:cNvPr id="4" name="Marcador de pie de página 3">
            <a:extLst>
              <a:ext uri="{FF2B5EF4-FFF2-40B4-BE49-F238E27FC236}">
                <a16:creationId xmlns:a16="http://schemas.microsoft.com/office/drawing/2014/main" id="{24E4134E-24C0-3214-85AB-E758CD0A2EFC}"/>
              </a:ext>
            </a:extLst>
          </p:cNvPr>
          <p:cNvSpPr>
            <a:spLocks noGrp="1"/>
          </p:cNvSpPr>
          <p:nvPr>
            <p:ph type="ftr" sz="quarter" idx="11"/>
          </p:nvPr>
        </p:nvSpPr>
        <p:spPr>
          <a:xfrm>
            <a:off x="81669" y="6216518"/>
            <a:ext cx="4808027" cy="365125"/>
          </a:xfrm>
        </p:spPr>
        <p:txBody>
          <a:bodyPr/>
          <a:lstStyle/>
          <a:p>
            <a:pPr rtl="0"/>
            <a:r>
              <a:rPr lang="es-ES" noProof="0" dirty="0"/>
              <a:t>Grado en Ingeniería Informática especialidad Ingeniería del Software </a:t>
            </a:r>
          </a:p>
        </p:txBody>
      </p:sp>
      <p:sp>
        <p:nvSpPr>
          <p:cNvPr id="5" name="Marcador de número de diapositiva 4">
            <a:extLst>
              <a:ext uri="{FF2B5EF4-FFF2-40B4-BE49-F238E27FC236}">
                <a16:creationId xmlns:a16="http://schemas.microsoft.com/office/drawing/2014/main" id="{0859B136-2B5A-0552-4287-3E5359F8C7FE}"/>
              </a:ext>
            </a:extLst>
          </p:cNvPr>
          <p:cNvSpPr>
            <a:spLocks noGrp="1"/>
          </p:cNvSpPr>
          <p:nvPr>
            <p:ph type="sldNum" sz="quarter" idx="12"/>
          </p:nvPr>
        </p:nvSpPr>
        <p:spPr/>
        <p:txBody>
          <a:bodyPr/>
          <a:lstStyle/>
          <a:p>
            <a:pPr rtl="0"/>
            <a:fld id="{95CBEC59-7FF9-4688-98DF-89832A0C9025}" type="slidenum">
              <a:rPr lang="es-ES" noProof="0" smtClean="0"/>
              <a:t>25</a:t>
            </a:fld>
            <a:endParaRPr lang="es-ES" noProof="0"/>
          </a:p>
        </p:txBody>
      </p:sp>
      <p:sp>
        <p:nvSpPr>
          <p:cNvPr id="7" name="Marcador de texto 6">
            <a:extLst>
              <a:ext uri="{FF2B5EF4-FFF2-40B4-BE49-F238E27FC236}">
                <a16:creationId xmlns:a16="http://schemas.microsoft.com/office/drawing/2014/main" id="{32171BBD-7068-28DF-4A8F-59C1BB440B5F}"/>
              </a:ext>
            </a:extLst>
          </p:cNvPr>
          <p:cNvSpPr>
            <a:spLocks noGrp="1"/>
          </p:cNvSpPr>
          <p:nvPr>
            <p:ph type="body" sz="quarter" idx="14"/>
          </p:nvPr>
        </p:nvSpPr>
        <p:spPr/>
        <p:txBody>
          <a:bodyPr/>
          <a:lstStyle/>
          <a:p>
            <a:r>
              <a:rPr lang="es-ES" dirty="0"/>
              <a:t>2023</a:t>
            </a:r>
          </a:p>
        </p:txBody>
      </p:sp>
      <p:sp>
        <p:nvSpPr>
          <p:cNvPr id="8" name="Rectángulo: esquinas redondeadas 7">
            <a:extLst>
              <a:ext uri="{FF2B5EF4-FFF2-40B4-BE49-F238E27FC236}">
                <a16:creationId xmlns:a16="http://schemas.microsoft.com/office/drawing/2014/main" id="{EAF0B42D-2899-9AB4-0194-588349E0EF41}"/>
              </a:ext>
            </a:extLst>
          </p:cNvPr>
          <p:cNvSpPr/>
          <p:nvPr/>
        </p:nvSpPr>
        <p:spPr>
          <a:xfrm>
            <a:off x="913776" y="1964748"/>
            <a:ext cx="3251200" cy="137925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dirty="0"/>
              <a:t>Los datos se recopilan de múltiples fuentes de datos, se almacenan en almacenes de datos, se limpian y se organizan en cubos.</a:t>
            </a:r>
          </a:p>
        </p:txBody>
      </p:sp>
      <p:sp>
        <p:nvSpPr>
          <p:cNvPr id="9" name="Rectángulo: esquinas redondeadas 8">
            <a:extLst>
              <a:ext uri="{FF2B5EF4-FFF2-40B4-BE49-F238E27FC236}">
                <a16:creationId xmlns:a16="http://schemas.microsoft.com/office/drawing/2014/main" id="{25761FC0-5732-F29A-C45E-AFA556809BBC}"/>
              </a:ext>
            </a:extLst>
          </p:cNvPr>
          <p:cNvSpPr/>
          <p:nvPr/>
        </p:nvSpPr>
        <p:spPr>
          <a:xfrm>
            <a:off x="5794204" y="1964748"/>
            <a:ext cx="3976916" cy="137925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dirty="0"/>
              <a:t>Estos cubos contienen los datos categorizados por dimensiones (clientes, fechas, lugares…) obtenidos de las tablas dimensionales de los almacenes de datos.</a:t>
            </a:r>
          </a:p>
        </p:txBody>
      </p:sp>
      <p:cxnSp>
        <p:nvCxnSpPr>
          <p:cNvPr id="10" name="Conector recto de flecha 9">
            <a:extLst>
              <a:ext uri="{FF2B5EF4-FFF2-40B4-BE49-F238E27FC236}">
                <a16:creationId xmlns:a16="http://schemas.microsoft.com/office/drawing/2014/main" id="{14D7E4DD-AB86-7EEF-8CA3-8EF58D8BD4F6}"/>
              </a:ext>
            </a:extLst>
          </p:cNvPr>
          <p:cNvCxnSpPr>
            <a:cxnSpLocks/>
            <a:stCxn id="8" idx="3"/>
            <a:endCxn id="9" idx="1"/>
          </p:cNvCxnSpPr>
          <p:nvPr/>
        </p:nvCxnSpPr>
        <p:spPr>
          <a:xfrm>
            <a:off x="4164976" y="2654374"/>
            <a:ext cx="1629228" cy="0"/>
          </a:xfrm>
          <a:prstGeom prst="straightConnector1">
            <a:avLst/>
          </a:prstGeom>
          <a:ln>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 name="Rectángulo: esquinas redondeadas 11">
            <a:extLst>
              <a:ext uri="{FF2B5EF4-FFF2-40B4-BE49-F238E27FC236}">
                <a16:creationId xmlns:a16="http://schemas.microsoft.com/office/drawing/2014/main" id="{DED62D24-9804-60D6-E2D3-3705A47CCA61}"/>
              </a:ext>
            </a:extLst>
          </p:cNvPr>
          <p:cNvSpPr/>
          <p:nvPr/>
        </p:nvSpPr>
        <p:spPr>
          <a:xfrm>
            <a:off x="3791446" y="4203626"/>
            <a:ext cx="3251200" cy="137925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dirty="0"/>
              <a:t>Las dimensiones se completan con miembros (nombres, meses, países…) organizados jerárquicamente.</a:t>
            </a:r>
          </a:p>
        </p:txBody>
      </p:sp>
      <p:cxnSp>
        <p:nvCxnSpPr>
          <p:cNvPr id="14" name="Conector recto de flecha 13">
            <a:extLst>
              <a:ext uri="{FF2B5EF4-FFF2-40B4-BE49-F238E27FC236}">
                <a16:creationId xmlns:a16="http://schemas.microsoft.com/office/drawing/2014/main" id="{0239566B-9ED0-7AD7-89EF-A42BFD5BFB22}"/>
              </a:ext>
            </a:extLst>
          </p:cNvPr>
          <p:cNvCxnSpPr>
            <a:cxnSpLocks/>
            <a:stCxn id="12" idx="3"/>
          </p:cNvCxnSpPr>
          <p:nvPr/>
        </p:nvCxnSpPr>
        <p:spPr>
          <a:xfrm>
            <a:off x="7042646" y="4893252"/>
            <a:ext cx="2153238" cy="0"/>
          </a:xfrm>
          <a:prstGeom prst="straightConnector1">
            <a:avLst/>
          </a:prstGeom>
          <a:ln>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Estrella: 4 puntas 15">
            <a:extLst>
              <a:ext uri="{FF2B5EF4-FFF2-40B4-BE49-F238E27FC236}">
                <a16:creationId xmlns:a16="http://schemas.microsoft.com/office/drawing/2014/main" id="{CBE4C8CB-4F46-528F-6530-A29E544C08F2}"/>
              </a:ext>
            </a:extLst>
          </p:cNvPr>
          <p:cNvSpPr/>
          <p:nvPr/>
        </p:nvSpPr>
        <p:spPr>
          <a:xfrm>
            <a:off x="9195884" y="4805112"/>
            <a:ext cx="201706" cy="168970"/>
          </a:xfrm>
          <a:prstGeom prst="star4">
            <a:avLst/>
          </a:prstGeom>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highlight>
                <a:srgbClr val="FFFF00"/>
              </a:highlight>
            </a:endParaRPr>
          </a:p>
        </p:txBody>
      </p:sp>
      <p:cxnSp>
        <p:nvCxnSpPr>
          <p:cNvPr id="20" name="Conector: angular 19">
            <a:extLst>
              <a:ext uri="{FF2B5EF4-FFF2-40B4-BE49-F238E27FC236}">
                <a16:creationId xmlns:a16="http://schemas.microsoft.com/office/drawing/2014/main" id="{67EAF397-BBD0-F6FF-8649-2FBDF4A391FD}"/>
              </a:ext>
            </a:extLst>
          </p:cNvPr>
          <p:cNvCxnSpPr>
            <a:cxnSpLocks/>
            <a:stCxn id="9" idx="3"/>
            <a:endCxn id="12" idx="0"/>
          </p:cNvCxnSpPr>
          <p:nvPr/>
        </p:nvCxnSpPr>
        <p:spPr>
          <a:xfrm flipH="1">
            <a:off x="5417046" y="2654374"/>
            <a:ext cx="4354074" cy="1549252"/>
          </a:xfrm>
          <a:prstGeom prst="bentConnector4">
            <a:avLst>
              <a:gd name="adj1" fmla="val -5250"/>
              <a:gd name="adj2" fmla="val 72257"/>
            </a:avLst>
          </a:prstGeom>
          <a:ln>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08192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4AD45F7-AD19-CA1B-812B-C0A63C4EFAE2}"/>
              </a:ext>
            </a:extLst>
          </p:cNvPr>
          <p:cNvSpPr>
            <a:spLocks noGrp="1"/>
          </p:cNvSpPr>
          <p:nvPr>
            <p:ph type="title"/>
          </p:nvPr>
        </p:nvSpPr>
        <p:spPr>
          <a:xfrm>
            <a:off x="955041" y="282598"/>
            <a:ext cx="9971159" cy="1325563"/>
          </a:xfrm>
        </p:spPr>
        <p:txBody>
          <a:bodyPr/>
          <a:lstStyle/>
          <a:p>
            <a:r>
              <a:rPr lang="es-ES" dirty="0"/>
              <a:t>FUNCIONAMIENTO DE LOS SISTEMAS OLAP</a:t>
            </a:r>
          </a:p>
        </p:txBody>
      </p:sp>
      <p:sp>
        <p:nvSpPr>
          <p:cNvPr id="5" name="Marcador de número de diapositiva 4">
            <a:extLst>
              <a:ext uri="{FF2B5EF4-FFF2-40B4-BE49-F238E27FC236}">
                <a16:creationId xmlns:a16="http://schemas.microsoft.com/office/drawing/2014/main" id="{0859B136-2B5A-0552-4287-3E5359F8C7FE}"/>
              </a:ext>
            </a:extLst>
          </p:cNvPr>
          <p:cNvSpPr>
            <a:spLocks noGrp="1"/>
          </p:cNvSpPr>
          <p:nvPr>
            <p:ph type="sldNum" sz="quarter" idx="12"/>
          </p:nvPr>
        </p:nvSpPr>
        <p:spPr/>
        <p:txBody>
          <a:bodyPr/>
          <a:lstStyle/>
          <a:p>
            <a:pPr rtl="0"/>
            <a:fld id="{95CBEC59-7FF9-4688-98DF-89832A0C9025}" type="slidenum">
              <a:rPr lang="es-ES" noProof="0" smtClean="0"/>
              <a:t>26</a:t>
            </a:fld>
            <a:endParaRPr lang="es-ES" noProof="0"/>
          </a:p>
        </p:txBody>
      </p:sp>
      <p:sp>
        <p:nvSpPr>
          <p:cNvPr id="7" name="Marcador de texto 6">
            <a:extLst>
              <a:ext uri="{FF2B5EF4-FFF2-40B4-BE49-F238E27FC236}">
                <a16:creationId xmlns:a16="http://schemas.microsoft.com/office/drawing/2014/main" id="{32171BBD-7068-28DF-4A8F-59C1BB440B5F}"/>
              </a:ext>
            </a:extLst>
          </p:cNvPr>
          <p:cNvSpPr>
            <a:spLocks noGrp="1"/>
          </p:cNvSpPr>
          <p:nvPr>
            <p:ph type="body" sz="quarter" idx="14"/>
          </p:nvPr>
        </p:nvSpPr>
        <p:spPr/>
        <p:txBody>
          <a:bodyPr/>
          <a:lstStyle/>
          <a:p>
            <a:r>
              <a:rPr lang="es-ES" dirty="0"/>
              <a:t>2023</a:t>
            </a:r>
          </a:p>
        </p:txBody>
      </p:sp>
      <p:sp>
        <p:nvSpPr>
          <p:cNvPr id="3" name="Rectángulo: esquinas redondeadas 2">
            <a:extLst>
              <a:ext uri="{FF2B5EF4-FFF2-40B4-BE49-F238E27FC236}">
                <a16:creationId xmlns:a16="http://schemas.microsoft.com/office/drawing/2014/main" id="{5CB04895-553B-59A9-4EB3-216A1AF0E54B}"/>
              </a:ext>
            </a:extLst>
          </p:cNvPr>
          <p:cNvSpPr/>
          <p:nvPr/>
        </p:nvSpPr>
        <p:spPr>
          <a:xfrm>
            <a:off x="6216546" y="1934613"/>
            <a:ext cx="3563790" cy="17523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dirty="0"/>
              <a:t>Se realizan los cinco tipos de operaciones analíticas vistas anteriormente contra estas bases de datos multidimensionales en función de nuestras necesidades.</a:t>
            </a:r>
          </a:p>
        </p:txBody>
      </p:sp>
      <p:cxnSp>
        <p:nvCxnSpPr>
          <p:cNvPr id="11" name="Conector recto de flecha 10">
            <a:extLst>
              <a:ext uri="{FF2B5EF4-FFF2-40B4-BE49-F238E27FC236}">
                <a16:creationId xmlns:a16="http://schemas.microsoft.com/office/drawing/2014/main" id="{35919887-2433-B3A8-774E-F47A0B82B1FF}"/>
              </a:ext>
            </a:extLst>
          </p:cNvPr>
          <p:cNvCxnSpPr>
            <a:cxnSpLocks/>
            <a:endCxn id="3" idx="3"/>
          </p:cNvCxnSpPr>
          <p:nvPr/>
        </p:nvCxnSpPr>
        <p:spPr>
          <a:xfrm flipH="1">
            <a:off x="9780336" y="2625027"/>
            <a:ext cx="638628" cy="1857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Rectángulo: esquinas redondeadas 18">
            <a:extLst>
              <a:ext uri="{FF2B5EF4-FFF2-40B4-BE49-F238E27FC236}">
                <a16:creationId xmlns:a16="http://schemas.microsoft.com/office/drawing/2014/main" id="{39722A2E-982B-C974-8B7E-16716E9371BD}"/>
              </a:ext>
            </a:extLst>
          </p:cNvPr>
          <p:cNvSpPr/>
          <p:nvPr/>
        </p:nvSpPr>
        <p:spPr>
          <a:xfrm>
            <a:off x="3778682" y="4524985"/>
            <a:ext cx="4238167" cy="137925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dirty="0"/>
              <a:t>El software OLAP localiza la intersección de dimensiones y los muestra. Este resultado se llama “medida” y está almacenada en el cubo OLAP.</a:t>
            </a:r>
          </a:p>
        </p:txBody>
      </p:sp>
      <p:cxnSp>
        <p:nvCxnSpPr>
          <p:cNvPr id="27" name="Conector: angular 26">
            <a:extLst>
              <a:ext uri="{FF2B5EF4-FFF2-40B4-BE49-F238E27FC236}">
                <a16:creationId xmlns:a16="http://schemas.microsoft.com/office/drawing/2014/main" id="{7E4B704D-097B-8DB6-E7D8-8DE57D2F3515}"/>
              </a:ext>
            </a:extLst>
          </p:cNvPr>
          <p:cNvCxnSpPr>
            <a:cxnSpLocks/>
            <a:stCxn id="3" idx="3"/>
            <a:endCxn id="19" idx="0"/>
          </p:cNvCxnSpPr>
          <p:nvPr/>
        </p:nvCxnSpPr>
        <p:spPr>
          <a:xfrm flipH="1">
            <a:off x="5897766" y="2810806"/>
            <a:ext cx="3882570" cy="1714179"/>
          </a:xfrm>
          <a:prstGeom prst="bentConnector4">
            <a:avLst>
              <a:gd name="adj1" fmla="val -5888"/>
              <a:gd name="adj2" fmla="val 75557"/>
            </a:avLst>
          </a:prstGeom>
          <a:ln>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Estrella: 4 puntas 27">
            <a:extLst>
              <a:ext uri="{FF2B5EF4-FFF2-40B4-BE49-F238E27FC236}">
                <a16:creationId xmlns:a16="http://schemas.microsoft.com/office/drawing/2014/main" id="{B7DFFB4A-C52A-7AB7-116E-7D27524A9BDC}"/>
              </a:ext>
            </a:extLst>
          </p:cNvPr>
          <p:cNvSpPr/>
          <p:nvPr/>
        </p:nvSpPr>
        <p:spPr>
          <a:xfrm>
            <a:off x="823331" y="2686636"/>
            <a:ext cx="201706" cy="168970"/>
          </a:xfrm>
          <a:prstGeom prst="star4">
            <a:avLst/>
          </a:prstGeom>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Rectángulo: esquinas redondeadas 7">
            <a:extLst>
              <a:ext uri="{FF2B5EF4-FFF2-40B4-BE49-F238E27FC236}">
                <a16:creationId xmlns:a16="http://schemas.microsoft.com/office/drawing/2014/main" id="{81E351DA-EC30-4258-F86D-D5A1574316B2}"/>
              </a:ext>
            </a:extLst>
          </p:cNvPr>
          <p:cNvSpPr/>
          <p:nvPr/>
        </p:nvSpPr>
        <p:spPr>
          <a:xfrm>
            <a:off x="1629139" y="1992180"/>
            <a:ext cx="3440402" cy="163725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dirty="0"/>
              <a:t>Se resumen los cubos OLAP en todas las dimensiones para mejorar bastante el tiempo de consulta en las bases de datos relacionales.</a:t>
            </a:r>
          </a:p>
        </p:txBody>
      </p:sp>
      <p:cxnSp>
        <p:nvCxnSpPr>
          <p:cNvPr id="9" name="Conector recto de flecha 8">
            <a:extLst>
              <a:ext uri="{FF2B5EF4-FFF2-40B4-BE49-F238E27FC236}">
                <a16:creationId xmlns:a16="http://schemas.microsoft.com/office/drawing/2014/main" id="{60593A27-9CEC-6824-C28C-AC51B649CE3A}"/>
              </a:ext>
            </a:extLst>
          </p:cNvPr>
          <p:cNvCxnSpPr>
            <a:cxnSpLocks/>
            <a:stCxn id="8" idx="3"/>
            <a:endCxn id="3" idx="1"/>
          </p:cNvCxnSpPr>
          <p:nvPr/>
        </p:nvCxnSpPr>
        <p:spPr>
          <a:xfrm>
            <a:off x="5069541" y="2810806"/>
            <a:ext cx="1147005" cy="0"/>
          </a:xfrm>
          <a:prstGeom prst="straightConnector1">
            <a:avLst/>
          </a:prstGeom>
          <a:ln>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ector recto de flecha 12">
            <a:extLst>
              <a:ext uri="{FF2B5EF4-FFF2-40B4-BE49-F238E27FC236}">
                <a16:creationId xmlns:a16="http://schemas.microsoft.com/office/drawing/2014/main" id="{5F00F25B-C95F-8E88-BF97-274BE2AE58AE}"/>
              </a:ext>
            </a:extLst>
          </p:cNvPr>
          <p:cNvCxnSpPr>
            <a:cxnSpLocks/>
          </p:cNvCxnSpPr>
          <p:nvPr/>
        </p:nvCxnSpPr>
        <p:spPr>
          <a:xfrm>
            <a:off x="990511" y="2771121"/>
            <a:ext cx="638628" cy="394"/>
          </a:xfrm>
          <a:prstGeom prst="straightConnector1">
            <a:avLst/>
          </a:prstGeom>
          <a:ln>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821533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4AD45F7-AD19-CA1B-812B-C0A63C4EFAE2}"/>
              </a:ext>
            </a:extLst>
          </p:cNvPr>
          <p:cNvSpPr>
            <a:spLocks noGrp="1"/>
          </p:cNvSpPr>
          <p:nvPr>
            <p:ph type="title"/>
          </p:nvPr>
        </p:nvSpPr>
        <p:spPr>
          <a:xfrm>
            <a:off x="955041" y="242257"/>
            <a:ext cx="9971159" cy="1325563"/>
          </a:xfrm>
        </p:spPr>
        <p:txBody>
          <a:bodyPr/>
          <a:lstStyle/>
          <a:p>
            <a:r>
              <a:rPr lang="es-ES" dirty="0"/>
              <a:t>TIPOS DE SISTEMAS OLAP</a:t>
            </a:r>
          </a:p>
        </p:txBody>
      </p:sp>
      <p:sp>
        <p:nvSpPr>
          <p:cNvPr id="5" name="Marcador de número de diapositiva 4">
            <a:extLst>
              <a:ext uri="{FF2B5EF4-FFF2-40B4-BE49-F238E27FC236}">
                <a16:creationId xmlns:a16="http://schemas.microsoft.com/office/drawing/2014/main" id="{0859B136-2B5A-0552-4287-3E5359F8C7FE}"/>
              </a:ext>
            </a:extLst>
          </p:cNvPr>
          <p:cNvSpPr>
            <a:spLocks noGrp="1"/>
          </p:cNvSpPr>
          <p:nvPr>
            <p:ph type="sldNum" sz="quarter" idx="12"/>
          </p:nvPr>
        </p:nvSpPr>
        <p:spPr/>
        <p:txBody>
          <a:bodyPr/>
          <a:lstStyle/>
          <a:p>
            <a:pPr rtl="0"/>
            <a:fld id="{95CBEC59-7FF9-4688-98DF-89832A0C9025}" type="slidenum">
              <a:rPr lang="es-ES" noProof="0" smtClean="0"/>
              <a:t>27</a:t>
            </a:fld>
            <a:endParaRPr lang="es-ES" noProof="0"/>
          </a:p>
        </p:txBody>
      </p:sp>
      <p:sp>
        <p:nvSpPr>
          <p:cNvPr id="7" name="Marcador de texto 6">
            <a:extLst>
              <a:ext uri="{FF2B5EF4-FFF2-40B4-BE49-F238E27FC236}">
                <a16:creationId xmlns:a16="http://schemas.microsoft.com/office/drawing/2014/main" id="{32171BBD-7068-28DF-4A8F-59C1BB440B5F}"/>
              </a:ext>
            </a:extLst>
          </p:cNvPr>
          <p:cNvSpPr>
            <a:spLocks noGrp="1"/>
          </p:cNvSpPr>
          <p:nvPr>
            <p:ph type="body" sz="quarter" idx="14"/>
          </p:nvPr>
        </p:nvSpPr>
        <p:spPr/>
        <p:txBody>
          <a:bodyPr/>
          <a:lstStyle/>
          <a:p>
            <a:r>
              <a:rPr lang="es-ES" dirty="0"/>
              <a:t>2023</a:t>
            </a:r>
          </a:p>
        </p:txBody>
      </p:sp>
      <p:pic>
        <p:nvPicPr>
          <p:cNvPr id="1026" name="Picture 2" descr="ABC del OLAP - Evaluando Software">
            <a:extLst>
              <a:ext uri="{FF2B5EF4-FFF2-40B4-BE49-F238E27FC236}">
                <a16:creationId xmlns:a16="http://schemas.microsoft.com/office/drawing/2014/main" id="{509D8A0D-4503-0D22-87F4-BBB81F2CE1E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44373"/>
          <a:stretch/>
        </p:blipFill>
        <p:spPr bwMode="auto">
          <a:xfrm>
            <a:off x="722781" y="1780776"/>
            <a:ext cx="3032585" cy="2172660"/>
          </a:xfrm>
          <a:prstGeom prst="rect">
            <a:avLst/>
          </a:prstGeom>
          <a:noFill/>
          <a:extLst>
            <a:ext uri="{909E8E84-426E-40DD-AFC4-6F175D3DCCD1}">
              <a14:hiddenFill xmlns:a14="http://schemas.microsoft.com/office/drawing/2010/main">
                <a:solidFill>
                  <a:srgbClr val="FFFFFF"/>
                </a:solidFill>
              </a14:hiddenFill>
            </a:ext>
          </a:extLst>
        </p:spPr>
      </p:pic>
      <p:pic>
        <p:nvPicPr>
          <p:cNvPr id="8" name="Imagen 7">
            <a:extLst>
              <a:ext uri="{FF2B5EF4-FFF2-40B4-BE49-F238E27FC236}">
                <a16:creationId xmlns:a16="http://schemas.microsoft.com/office/drawing/2014/main" id="{0127E876-05D1-353E-E9FF-D452EE5DDF1B}"/>
              </a:ext>
            </a:extLst>
          </p:cNvPr>
          <p:cNvPicPr>
            <a:picLocks noChangeAspect="1"/>
          </p:cNvPicPr>
          <p:nvPr/>
        </p:nvPicPr>
        <p:blipFill>
          <a:blip r:embed="rId4"/>
          <a:stretch>
            <a:fillRect/>
          </a:stretch>
        </p:blipFill>
        <p:spPr>
          <a:xfrm>
            <a:off x="4608128" y="4244225"/>
            <a:ext cx="2664983" cy="2371518"/>
          </a:xfrm>
          <a:prstGeom prst="rect">
            <a:avLst/>
          </a:prstGeom>
        </p:spPr>
      </p:pic>
      <p:pic>
        <p:nvPicPr>
          <p:cNvPr id="9" name="Picture 2" descr="ABC del OLAP - Evaluando Software">
            <a:extLst>
              <a:ext uri="{FF2B5EF4-FFF2-40B4-BE49-F238E27FC236}">
                <a16:creationId xmlns:a16="http://schemas.microsoft.com/office/drawing/2014/main" id="{F7348CF4-9874-0185-A158-BE2E71D9396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5627"/>
          <a:stretch/>
        </p:blipFill>
        <p:spPr bwMode="auto">
          <a:xfrm>
            <a:off x="8303191" y="1554373"/>
            <a:ext cx="2623009" cy="2355872"/>
          </a:xfrm>
          <a:prstGeom prst="rect">
            <a:avLst/>
          </a:prstGeom>
          <a:noFill/>
          <a:extLst>
            <a:ext uri="{909E8E84-426E-40DD-AFC4-6F175D3DCCD1}">
              <a14:hiddenFill xmlns:a14="http://schemas.microsoft.com/office/drawing/2010/main">
                <a:solidFill>
                  <a:srgbClr val="FFFFFF"/>
                </a:solidFill>
              </a14:hiddenFill>
            </a:ext>
          </a:extLst>
        </p:spPr>
      </p:pic>
      <p:sp>
        <p:nvSpPr>
          <p:cNvPr id="11" name="CuadroTexto 10">
            <a:extLst>
              <a:ext uri="{FF2B5EF4-FFF2-40B4-BE49-F238E27FC236}">
                <a16:creationId xmlns:a16="http://schemas.microsoft.com/office/drawing/2014/main" id="{3F181C38-9A66-8723-D027-663620917DEA}"/>
              </a:ext>
            </a:extLst>
          </p:cNvPr>
          <p:cNvSpPr txBox="1"/>
          <p:nvPr/>
        </p:nvSpPr>
        <p:spPr>
          <a:xfrm>
            <a:off x="5463988" y="2103179"/>
            <a:ext cx="1264024" cy="830997"/>
          </a:xfrm>
          <a:prstGeom prst="rect">
            <a:avLst/>
          </a:prstGeom>
          <a:noFill/>
        </p:spPr>
        <p:txBody>
          <a:bodyPr wrap="square" rtlCol="0">
            <a:spAutoFit/>
          </a:bodyPr>
          <a:lstStyle/>
          <a:p>
            <a:r>
              <a:rPr lang="es-ES" sz="4800" dirty="0">
                <a:solidFill>
                  <a:schemeClr val="bg1"/>
                </a:solidFill>
              </a:rPr>
              <a:t> +</a:t>
            </a:r>
          </a:p>
        </p:txBody>
      </p:sp>
      <p:pic>
        <p:nvPicPr>
          <p:cNvPr id="15" name="Imagen 14">
            <a:extLst>
              <a:ext uri="{FF2B5EF4-FFF2-40B4-BE49-F238E27FC236}">
                <a16:creationId xmlns:a16="http://schemas.microsoft.com/office/drawing/2014/main" id="{DFEC34A9-B1F5-E9B6-BEEB-45B9C17974B6}"/>
              </a:ext>
            </a:extLst>
          </p:cNvPr>
          <p:cNvPicPr>
            <a:picLocks noChangeAspect="1"/>
          </p:cNvPicPr>
          <p:nvPr/>
        </p:nvPicPr>
        <p:blipFill>
          <a:blip r:embed="rId5"/>
          <a:stretch>
            <a:fillRect/>
          </a:stretch>
        </p:blipFill>
        <p:spPr>
          <a:xfrm>
            <a:off x="4608128" y="3910244"/>
            <a:ext cx="2664982" cy="358549"/>
          </a:xfrm>
          <a:prstGeom prst="rect">
            <a:avLst/>
          </a:prstGeom>
        </p:spPr>
      </p:pic>
      <p:sp>
        <p:nvSpPr>
          <p:cNvPr id="16" name="CuadroTexto 15">
            <a:extLst>
              <a:ext uri="{FF2B5EF4-FFF2-40B4-BE49-F238E27FC236}">
                <a16:creationId xmlns:a16="http://schemas.microsoft.com/office/drawing/2014/main" id="{FF7DE16F-EF32-0651-1C25-203D1441F1AC}"/>
              </a:ext>
            </a:extLst>
          </p:cNvPr>
          <p:cNvSpPr txBox="1"/>
          <p:nvPr/>
        </p:nvSpPr>
        <p:spPr>
          <a:xfrm>
            <a:off x="5561348" y="3910244"/>
            <a:ext cx="758541" cy="338554"/>
          </a:xfrm>
          <a:prstGeom prst="rect">
            <a:avLst/>
          </a:prstGeom>
          <a:noFill/>
        </p:spPr>
        <p:txBody>
          <a:bodyPr wrap="none" rtlCol="0">
            <a:spAutoFit/>
          </a:bodyPr>
          <a:lstStyle/>
          <a:p>
            <a:r>
              <a:rPr lang="es-ES" sz="1600" b="1" dirty="0"/>
              <a:t>HOLAP</a:t>
            </a:r>
          </a:p>
        </p:txBody>
      </p:sp>
    </p:spTree>
    <p:extLst>
      <p:ext uri="{BB962C8B-B14F-4D97-AF65-F5344CB8AC3E}">
        <p14:creationId xmlns:p14="http://schemas.microsoft.com/office/powerpoint/2010/main" val="27190918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4AD45F7-AD19-CA1B-812B-C0A63C4EFAE2}"/>
              </a:ext>
            </a:extLst>
          </p:cNvPr>
          <p:cNvSpPr>
            <a:spLocks noGrp="1"/>
          </p:cNvSpPr>
          <p:nvPr>
            <p:ph type="title"/>
          </p:nvPr>
        </p:nvSpPr>
        <p:spPr>
          <a:xfrm>
            <a:off x="955041" y="242257"/>
            <a:ext cx="9971159" cy="1325563"/>
          </a:xfrm>
        </p:spPr>
        <p:txBody>
          <a:bodyPr/>
          <a:lstStyle/>
          <a:p>
            <a:r>
              <a:rPr lang="es-ES" dirty="0"/>
              <a:t>TIPOS DE SISTEMAS OLAP</a:t>
            </a:r>
          </a:p>
        </p:txBody>
      </p:sp>
      <p:sp>
        <p:nvSpPr>
          <p:cNvPr id="5" name="Marcador de número de diapositiva 4">
            <a:extLst>
              <a:ext uri="{FF2B5EF4-FFF2-40B4-BE49-F238E27FC236}">
                <a16:creationId xmlns:a16="http://schemas.microsoft.com/office/drawing/2014/main" id="{0859B136-2B5A-0552-4287-3E5359F8C7FE}"/>
              </a:ext>
            </a:extLst>
          </p:cNvPr>
          <p:cNvSpPr>
            <a:spLocks noGrp="1"/>
          </p:cNvSpPr>
          <p:nvPr>
            <p:ph type="sldNum" sz="quarter" idx="12"/>
          </p:nvPr>
        </p:nvSpPr>
        <p:spPr/>
        <p:txBody>
          <a:bodyPr/>
          <a:lstStyle/>
          <a:p>
            <a:pPr rtl="0"/>
            <a:fld id="{95CBEC59-7FF9-4688-98DF-89832A0C9025}" type="slidenum">
              <a:rPr lang="es-ES" noProof="0" smtClean="0"/>
              <a:t>28</a:t>
            </a:fld>
            <a:endParaRPr lang="es-ES" noProof="0"/>
          </a:p>
        </p:txBody>
      </p:sp>
      <p:sp>
        <p:nvSpPr>
          <p:cNvPr id="7" name="Marcador de texto 6">
            <a:extLst>
              <a:ext uri="{FF2B5EF4-FFF2-40B4-BE49-F238E27FC236}">
                <a16:creationId xmlns:a16="http://schemas.microsoft.com/office/drawing/2014/main" id="{32171BBD-7068-28DF-4A8F-59C1BB440B5F}"/>
              </a:ext>
            </a:extLst>
          </p:cNvPr>
          <p:cNvSpPr>
            <a:spLocks noGrp="1"/>
          </p:cNvSpPr>
          <p:nvPr>
            <p:ph type="body" sz="quarter" idx="14"/>
          </p:nvPr>
        </p:nvSpPr>
        <p:spPr/>
        <p:txBody>
          <a:bodyPr/>
          <a:lstStyle/>
          <a:p>
            <a:r>
              <a:rPr lang="es-ES" dirty="0"/>
              <a:t>2023</a:t>
            </a:r>
          </a:p>
        </p:txBody>
      </p:sp>
      <p:sp>
        <p:nvSpPr>
          <p:cNvPr id="4" name="CuadroTexto 3">
            <a:extLst>
              <a:ext uri="{FF2B5EF4-FFF2-40B4-BE49-F238E27FC236}">
                <a16:creationId xmlns:a16="http://schemas.microsoft.com/office/drawing/2014/main" id="{ABED873D-F51E-961C-4AE1-52C6B89EE7E4}"/>
              </a:ext>
            </a:extLst>
          </p:cNvPr>
          <p:cNvSpPr txBox="1"/>
          <p:nvPr/>
        </p:nvSpPr>
        <p:spPr>
          <a:xfrm>
            <a:off x="1665246" y="1393125"/>
            <a:ext cx="8861508" cy="4801314"/>
          </a:xfrm>
          <a:prstGeom prst="rect">
            <a:avLst/>
          </a:prstGeom>
          <a:noFill/>
        </p:spPr>
        <p:txBody>
          <a:bodyPr wrap="square" rtlCol="0">
            <a:spAutoFit/>
          </a:bodyPr>
          <a:lstStyle/>
          <a:p>
            <a:pPr algn="just"/>
            <a:endParaRPr lang="es-ES" b="1" dirty="0">
              <a:solidFill>
                <a:schemeClr val="bg1"/>
              </a:solidFill>
            </a:endParaRPr>
          </a:p>
          <a:p>
            <a:pPr algn="ctr"/>
            <a:r>
              <a:rPr lang="es-ES" b="1" u="sng" dirty="0">
                <a:solidFill>
                  <a:schemeClr val="bg1"/>
                </a:solidFill>
              </a:rPr>
              <a:t>MOLAP</a:t>
            </a:r>
          </a:p>
          <a:p>
            <a:pPr algn="ctr"/>
            <a:r>
              <a:rPr lang="es-ES" b="1" u="sng" dirty="0">
                <a:solidFill>
                  <a:schemeClr val="bg1"/>
                </a:solidFill>
              </a:rPr>
              <a:t>(Procesamiento Analítico Multidimensional en Línea)</a:t>
            </a:r>
          </a:p>
          <a:p>
            <a:pPr algn="just"/>
            <a:endParaRPr lang="es-ES" b="1" u="sng" dirty="0">
              <a:solidFill>
                <a:schemeClr val="bg1"/>
              </a:solidFill>
            </a:endParaRPr>
          </a:p>
          <a:p>
            <a:pPr algn="just"/>
            <a:r>
              <a:rPr lang="es-ES" b="1" dirty="0">
                <a:solidFill>
                  <a:schemeClr val="bg1"/>
                </a:solidFill>
              </a:rPr>
              <a:t>Sistema OLAP que incluye los datos directamente en una base de datos multidimensional. Es el que usa los cubos OLAP por excelencia. En este sistema, el cubo multidimensional creado es una estructura separada de la base de datos relacional (Se almacena en un servidor de análisis de datos o en memoria).</a:t>
            </a:r>
          </a:p>
          <a:p>
            <a:pPr algn="just"/>
            <a:r>
              <a:rPr lang="es-ES" b="1" dirty="0">
                <a:solidFill>
                  <a:schemeClr val="bg1"/>
                </a:solidFill>
              </a:rPr>
              <a:t>Partes del sistema MOLAP:</a:t>
            </a:r>
          </a:p>
          <a:p>
            <a:pPr algn="just"/>
            <a:endParaRPr lang="es-ES" b="1" dirty="0">
              <a:solidFill>
                <a:schemeClr val="bg1"/>
              </a:solidFill>
            </a:endParaRPr>
          </a:p>
          <a:p>
            <a:pPr marL="285750" indent="-285750" algn="just">
              <a:buFont typeface="Arial" panose="020B0604020202020204" pitchFamily="34" charset="0"/>
              <a:buChar char="•"/>
            </a:pPr>
            <a:r>
              <a:rPr lang="es-ES" b="1" dirty="0">
                <a:solidFill>
                  <a:schemeClr val="bg1"/>
                </a:solidFill>
              </a:rPr>
              <a:t>La base de datos multidimensional, que es la encargada del manejo, acceso y obtención del dato.</a:t>
            </a:r>
          </a:p>
          <a:p>
            <a:pPr marL="285750" indent="-285750" algn="just">
              <a:buFont typeface="Arial" panose="020B0604020202020204" pitchFamily="34" charset="0"/>
              <a:buChar char="•"/>
            </a:pPr>
            <a:r>
              <a:rPr lang="es-ES" b="1" dirty="0">
                <a:solidFill>
                  <a:schemeClr val="bg1"/>
                </a:solidFill>
              </a:rPr>
              <a:t>El motor analítico, que es el responsable de la ejecución de los requerimientos OLAP. </a:t>
            </a:r>
          </a:p>
          <a:p>
            <a:pPr algn="just"/>
            <a:endParaRPr lang="es-ES" b="1" dirty="0">
              <a:solidFill>
                <a:schemeClr val="bg1"/>
              </a:solidFill>
            </a:endParaRPr>
          </a:p>
          <a:p>
            <a:pPr algn="just"/>
            <a:r>
              <a:rPr lang="es-ES" b="1" dirty="0">
                <a:solidFill>
                  <a:schemeClr val="bg1"/>
                </a:solidFill>
              </a:rPr>
              <a:t>El nivel de presentación se integra con el de aplicación y proporciona un interfaz a través del cual los usuarios finales visualizan los análisis OLAP. </a:t>
            </a:r>
          </a:p>
          <a:p>
            <a:pPr algn="just"/>
            <a:endParaRPr lang="es-ES" dirty="0">
              <a:solidFill>
                <a:schemeClr val="bg1"/>
              </a:solidFill>
            </a:endParaRPr>
          </a:p>
        </p:txBody>
      </p:sp>
    </p:spTree>
    <p:extLst>
      <p:ext uri="{BB962C8B-B14F-4D97-AF65-F5344CB8AC3E}">
        <p14:creationId xmlns:p14="http://schemas.microsoft.com/office/powerpoint/2010/main" val="17075466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4AD45F7-AD19-CA1B-812B-C0A63C4EFAE2}"/>
              </a:ext>
            </a:extLst>
          </p:cNvPr>
          <p:cNvSpPr>
            <a:spLocks noGrp="1"/>
          </p:cNvSpPr>
          <p:nvPr>
            <p:ph type="title"/>
          </p:nvPr>
        </p:nvSpPr>
        <p:spPr>
          <a:xfrm>
            <a:off x="955041" y="242257"/>
            <a:ext cx="9971159" cy="1325563"/>
          </a:xfrm>
        </p:spPr>
        <p:txBody>
          <a:bodyPr/>
          <a:lstStyle/>
          <a:p>
            <a:r>
              <a:rPr lang="es-ES" dirty="0"/>
              <a:t>TIPOS DE SISTEMAS OLAP</a:t>
            </a:r>
          </a:p>
        </p:txBody>
      </p:sp>
      <p:sp>
        <p:nvSpPr>
          <p:cNvPr id="5" name="Marcador de número de diapositiva 4">
            <a:extLst>
              <a:ext uri="{FF2B5EF4-FFF2-40B4-BE49-F238E27FC236}">
                <a16:creationId xmlns:a16="http://schemas.microsoft.com/office/drawing/2014/main" id="{0859B136-2B5A-0552-4287-3E5359F8C7FE}"/>
              </a:ext>
            </a:extLst>
          </p:cNvPr>
          <p:cNvSpPr>
            <a:spLocks noGrp="1"/>
          </p:cNvSpPr>
          <p:nvPr>
            <p:ph type="sldNum" sz="quarter" idx="12"/>
          </p:nvPr>
        </p:nvSpPr>
        <p:spPr/>
        <p:txBody>
          <a:bodyPr/>
          <a:lstStyle/>
          <a:p>
            <a:pPr rtl="0"/>
            <a:fld id="{95CBEC59-7FF9-4688-98DF-89832A0C9025}" type="slidenum">
              <a:rPr lang="es-ES" noProof="0" smtClean="0"/>
              <a:t>29</a:t>
            </a:fld>
            <a:endParaRPr lang="es-ES" noProof="0"/>
          </a:p>
        </p:txBody>
      </p:sp>
      <p:sp>
        <p:nvSpPr>
          <p:cNvPr id="7" name="Marcador de texto 6">
            <a:extLst>
              <a:ext uri="{FF2B5EF4-FFF2-40B4-BE49-F238E27FC236}">
                <a16:creationId xmlns:a16="http://schemas.microsoft.com/office/drawing/2014/main" id="{32171BBD-7068-28DF-4A8F-59C1BB440B5F}"/>
              </a:ext>
            </a:extLst>
          </p:cNvPr>
          <p:cNvSpPr>
            <a:spLocks noGrp="1"/>
          </p:cNvSpPr>
          <p:nvPr>
            <p:ph type="body" sz="quarter" idx="14"/>
          </p:nvPr>
        </p:nvSpPr>
        <p:spPr/>
        <p:txBody>
          <a:bodyPr/>
          <a:lstStyle/>
          <a:p>
            <a:r>
              <a:rPr lang="es-ES" dirty="0"/>
              <a:t>2023</a:t>
            </a:r>
          </a:p>
        </p:txBody>
      </p:sp>
      <p:pic>
        <p:nvPicPr>
          <p:cNvPr id="1028" name="Picture 4" descr="Data Warehouse | Types of OLAP - javatpoint">
            <a:extLst>
              <a:ext uri="{FF2B5EF4-FFF2-40B4-BE49-F238E27FC236}">
                <a16:creationId xmlns:a16="http://schemas.microsoft.com/office/drawing/2014/main" id="{83AFF7C8-1215-850F-0E23-B96F94112D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9582" y="1758366"/>
            <a:ext cx="8982075" cy="4238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9220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Marcador de posición de imagen 9" descr="Diagrama&#10;&#10;Descripción generada automáticamente">
            <a:extLst>
              <a:ext uri="{FF2B5EF4-FFF2-40B4-BE49-F238E27FC236}">
                <a16:creationId xmlns:a16="http://schemas.microsoft.com/office/drawing/2014/main" id="{A181EF70-1B4B-D569-2EA6-17D9A1A50B06}"/>
              </a:ext>
            </a:extLst>
          </p:cNvPr>
          <p:cNvPicPr>
            <a:picLocks noGrp="1" noChangeAspect="1"/>
          </p:cNvPicPr>
          <p:nvPr>
            <p:ph type="pic" sz="quarter" idx="15"/>
          </p:nvPr>
        </p:nvPicPr>
        <p:blipFill>
          <a:blip r:embed="rId2"/>
          <a:srcRect t="32565" b="32565"/>
          <a:stretch>
            <a:fillRect/>
          </a:stretch>
        </p:blipFill>
        <p:spPr/>
      </p:pic>
      <p:sp>
        <p:nvSpPr>
          <p:cNvPr id="3" name="Título 2">
            <a:extLst>
              <a:ext uri="{FF2B5EF4-FFF2-40B4-BE49-F238E27FC236}">
                <a16:creationId xmlns:a16="http://schemas.microsoft.com/office/drawing/2014/main" id="{8F916C1B-C930-B1EA-6CEE-EEC7AB7AB221}"/>
              </a:ext>
            </a:extLst>
          </p:cNvPr>
          <p:cNvSpPr>
            <a:spLocks noGrp="1"/>
          </p:cNvSpPr>
          <p:nvPr>
            <p:ph type="ctrTitle"/>
          </p:nvPr>
        </p:nvSpPr>
        <p:spPr/>
        <p:txBody>
          <a:bodyPr/>
          <a:lstStyle/>
          <a:p>
            <a:r>
              <a:rPr lang="es-ES" dirty="0"/>
              <a:t>INTRODUCCIÓN</a:t>
            </a:r>
          </a:p>
        </p:txBody>
      </p:sp>
      <p:sp>
        <p:nvSpPr>
          <p:cNvPr id="4" name="Marcador de pie de página 3">
            <a:extLst>
              <a:ext uri="{FF2B5EF4-FFF2-40B4-BE49-F238E27FC236}">
                <a16:creationId xmlns:a16="http://schemas.microsoft.com/office/drawing/2014/main" id="{4126B421-ABD9-7B82-5DD0-981BC7A53F19}"/>
              </a:ext>
            </a:extLst>
          </p:cNvPr>
          <p:cNvSpPr>
            <a:spLocks noGrp="1"/>
          </p:cNvSpPr>
          <p:nvPr>
            <p:ph type="ftr" sz="quarter" idx="11"/>
          </p:nvPr>
        </p:nvSpPr>
        <p:spPr>
          <a:xfrm>
            <a:off x="1694226" y="6159402"/>
            <a:ext cx="4610950" cy="365125"/>
          </a:xfrm>
        </p:spPr>
        <p:txBody>
          <a:bodyPr/>
          <a:lstStyle/>
          <a:p>
            <a:pPr rtl="0"/>
            <a:r>
              <a:rPr lang="es-ES" noProof="0" dirty="0"/>
              <a:t>Grado en Ingeniería Informática especialidad Ingeniería del Software </a:t>
            </a:r>
          </a:p>
        </p:txBody>
      </p:sp>
      <p:sp>
        <p:nvSpPr>
          <p:cNvPr id="5" name="Marcador de número de diapositiva 4">
            <a:extLst>
              <a:ext uri="{FF2B5EF4-FFF2-40B4-BE49-F238E27FC236}">
                <a16:creationId xmlns:a16="http://schemas.microsoft.com/office/drawing/2014/main" id="{D9553730-25DE-4D05-2E1F-3570694B943A}"/>
              </a:ext>
            </a:extLst>
          </p:cNvPr>
          <p:cNvSpPr>
            <a:spLocks noGrp="1"/>
          </p:cNvSpPr>
          <p:nvPr>
            <p:ph type="sldNum" sz="quarter" idx="12"/>
          </p:nvPr>
        </p:nvSpPr>
        <p:spPr/>
        <p:txBody>
          <a:bodyPr/>
          <a:lstStyle/>
          <a:p>
            <a:pPr rtl="0"/>
            <a:fld id="{95CBEC59-7FF9-4688-98DF-89832A0C9025}" type="slidenum">
              <a:rPr lang="es-ES" noProof="0" smtClean="0"/>
              <a:t>3</a:t>
            </a:fld>
            <a:endParaRPr lang="es-ES" noProof="0"/>
          </a:p>
        </p:txBody>
      </p:sp>
      <p:sp>
        <p:nvSpPr>
          <p:cNvPr id="6" name="Marcador de texto 5">
            <a:extLst>
              <a:ext uri="{FF2B5EF4-FFF2-40B4-BE49-F238E27FC236}">
                <a16:creationId xmlns:a16="http://schemas.microsoft.com/office/drawing/2014/main" id="{8E93DAE9-DDA5-85DC-55E7-75AF32513A62}"/>
              </a:ext>
            </a:extLst>
          </p:cNvPr>
          <p:cNvSpPr>
            <a:spLocks noGrp="1"/>
          </p:cNvSpPr>
          <p:nvPr>
            <p:ph type="body" sz="quarter" idx="14"/>
          </p:nvPr>
        </p:nvSpPr>
        <p:spPr/>
        <p:txBody>
          <a:bodyPr/>
          <a:lstStyle/>
          <a:p>
            <a:r>
              <a:rPr lang="es-ES" dirty="0"/>
              <a:t>2023</a:t>
            </a:r>
          </a:p>
        </p:txBody>
      </p:sp>
    </p:spTree>
    <p:extLst>
      <p:ext uri="{BB962C8B-B14F-4D97-AF65-F5344CB8AC3E}">
        <p14:creationId xmlns:p14="http://schemas.microsoft.com/office/powerpoint/2010/main" val="39367920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4AD45F7-AD19-CA1B-812B-C0A63C4EFAE2}"/>
              </a:ext>
            </a:extLst>
          </p:cNvPr>
          <p:cNvSpPr>
            <a:spLocks noGrp="1"/>
          </p:cNvSpPr>
          <p:nvPr>
            <p:ph type="title"/>
          </p:nvPr>
        </p:nvSpPr>
        <p:spPr>
          <a:xfrm>
            <a:off x="955041" y="242257"/>
            <a:ext cx="9971159" cy="1325563"/>
          </a:xfrm>
        </p:spPr>
        <p:txBody>
          <a:bodyPr/>
          <a:lstStyle/>
          <a:p>
            <a:r>
              <a:rPr lang="es-ES" dirty="0"/>
              <a:t>TIPOS DE SISTEMAS OLAP  </a:t>
            </a:r>
            <a:r>
              <a:rPr lang="es-ES" dirty="0">
                <a:sym typeface="Wingdings" panose="05000000000000000000" pitchFamily="2" charset="2"/>
              </a:rPr>
              <a:t>  MOLAP</a:t>
            </a:r>
            <a:endParaRPr lang="es-ES" dirty="0"/>
          </a:p>
        </p:txBody>
      </p:sp>
      <p:sp>
        <p:nvSpPr>
          <p:cNvPr id="5" name="Marcador de número de diapositiva 4">
            <a:extLst>
              <a:ext uri="{FF2B5EF4-FFF2-40B4-BE49-F238E27FC236}">
                <a16:creationId xmlns:a16="http://schemas.microsoft.com/office/drawing/2014/main" id="{0859B136-2B5A-0552-4287-3E5359F8C7FE}"/>
              </a:ext>
            </a:extLst>
          </p:cNvPr>
          <p:cNvSpPr>
            <a:spLocks noGrp="1"/>
          </p:cNvSpPr>
          <p:nvPr>
            <p:ph type="sldNum" sz="quarter" idx="12"/>
          </p:nvPr>
        </p:nvSpPr>
        <p:spPr/>
        <p:txBody>
          <a:bodyPr/>
          <a:lstStyle/>
          <a:p>
            <a:pPr rtl="0"/>
            <a:fld id="{95CBEC59-7FF9-4688-98DF-89832A0C9025}" type="slidenum">
              <a:rPr lang="es-ES" noProof="0" smtClean="0"/>
              <a:t>30</a:t>
            </a:fld>
            <a:endParaRPr lang="es-ES" noProof="0"/>
          </a:p>
        </p:txBody>
      </p:sp>
      <p:sp>
        <p:nvSpPr>
          <p:cNvPr id="7" name="Marcador de texto 6">
            <a:extLst>
              <a:ext uri="{FF2B5EF4-FFF2-40B4-BE49-F238E27FC236}">
                <a16:creationId xmlns:a16="http://schemas.microsoft.com/office/drawing/2014/main" id="{32171BBD-7068-28DF-4A8F-59C1BB440B5F}"/>
              </a:ext>
            </a:extLst>
          </p:cNvPr>
          <p:cNvSpPr>
            <a:spLocks noGrp="1"/>
          </p:cNvSpPr>
          <p:nvPr>
            <p:ph type="body" sz="quarter" idx="14"/>
          </p:nvPr>
        </p:nvSpPr>
        <p:spPr/>
        <p:txBody>
          <a:bodyPr/>
          <a:lstStyle/>
          <a:p>
            <a:r>
              <a:rPr lang="es-ES" dirty="0"/>
              <a:t>2023</a:t>
            </a:r>
          </a:p>
        </p:txBody>
      </p:sp>
      <p:sp>
        <p:nvSpPr>
          <p:cNvPr id="8" name="Rectángulo: esquinas redondeadas 7">
            <a:extLst>
              <a:ext uri="{FF2B5EF4-FFF2-40B4-BE49-F238E27FC236}">
                <a16:creationId xmlns:a16="http://schemas.microsoft.com/office/drawing/2014/main" id="{DBBED4E0-7024-9CCE-F8F5-F8706C8BF03B}"/>
              </a:ext>
            </a:extLst>
          </p:cNvPr>
          <p:cNvSpPr/>
          <p:nvPr/>
        </p:nvSpPr>
        <p:spPr>
          <a:xfrm>
            <a:off x="955039" y="1662577"/>
            <a:ext cx="4286922" cy="4387801"/>
          </a:xfrm>
          <a:prstGeom prst="roundRect">
            <a:avLst/>
          </a:prstGeom>
          <a:solidFill>
            <a:srgbClr val="CC6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solidFill>
                  <a:schemeClr val="tx1"/>
                </a:solidFill>
              </a:rPr>
              <a:t>VENTAJAS</a:t>
            </a:r>
          </a:p>
          <a:p>
            <a:pPr algn="ctr"/>
            <a:endParaRPr lang="es-ES" b="1" dirty="0">
              <a:solidFill>
                <a:schemeClr val="tx1"/>
              </a:solidFill>
            </a:endParaRPr>
          </a:p>
          <a:p>
            <a:pPr marL="285750" indent="-285750" algn="just">
              <a:buFont typeface="Arial" panose="020B0604020202020204" pitchFamily="34" charset="0"/>
              <a:buChar char="•"/>
            </a:pPr>
            <a:r>
              <a:rPr lang="es-ES" b="1" dirty="0">
                <a:solidFill>
                  <a:schemeClr val="tx1"/>
                </a:solidFill>
              </a:rPr>
              <a:t>La información y los cruces son pre calculados y luego son almacenados en cubos de datos multidimensionales, lo que lo vuelve ágil a la hora de mostrar información.</a:t>
            </a:r>
          </a:p>
          <a:p>
            <a:pPr marL="285750" indent="-285750" algn="just">
              <a:buFont typeface="Arial" panose="020B0604020202020204" pitchFamily="34" charset="0"/>
              <a:buChar char="•"/>
            </a:pPr>
            <a:r>
              <a:rPr lang="es-ES" b="1" dirty="0">
                <a:solidFill>
                  <a:schemeClr val="tx1"/>
                </a:solidFill>
              </a:rPr>
              <a:t>Puede manejar grandes cantidades de datos sin comprometer el rendimiento.</a:t>
            </a:r>
          </a:p>
          <a:p>
            <a:pPr marL="285750" indent="-285750" algn="just">
              <a:buFont typeface="Arial" panose="020B0604020202020204" pitchFamily="34" charset="0"/>
              <a:buChar char="•"/>
            </a:pPr>
            <a:r>
              <a:rPr lang="es-ES" b="1" dirty="0">
                <a:solidFill>
                  <a:schemeClr val="tx1"/>
                </a:solidFill>
              </a:rPr>
              <a:t>Proporciona una buena experiencia de usuario debido a su capacidad para procesar y mostrar datos rápidamente.</a:t>
            </a:r>
          </a:p>
        </p:txBody>
      </p:sp>
      <p:sp>
        <p:nvSpPr>
          <p:cNvPr id="4" name="Rectángulo: esquinas redondeadas 3">
            <a:extLst>
              <a:ext uri="{FF2B5EF4-FFF2-40B4-BE49-F238E27FC236}">
                <a16:creationId xmlns:a16="http://schemas.microsoft.com/office/drawing/2014/main" id="{EB417D37-3118-ADB0-2425-F28FDA88CDE3}"/>
              </a:ext>
            </a:extLst>
          </p:cNvPr>
          <p:cNvSpPr/>
          <p:nvPr/>
        </p:nvSpPr>
        <p:spPr>
          <a:xfrm>
            <a:off x="6950039" y="1632866"/>
            <a:ext cx="4286922" cy="4387801"/>
          </a:xfrm>
          <a:prstGeom prst="roundRect">
            <a:avLst/>
          </a:prstGeom>
          <a:solidFill>
            <a:srgbClr val="CC6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solidFill>
                  <a:schemeClr val="tx1"/>
                </a:solidFill>
              </a:rPr>
              <a:t>DESVENTAJAS</a:t>
            </a:r>
          </a:p>
          <a:p>
            <a:pPr algn="ctr"/>
            <a:endParaRPr lang="es-ES" b="1" dirty="0">
              <a:solidFill>
                <a:schemeClr val="tx1"/>
              </a:solidFill>
            </a:endParaRPr>
          </a:p>
          <a:p>
            <a:pPr marL="285750" indent="-285750" algn="just">
              <a:buFont typeface="Arial" panose="020B0604020202020204" pitchFamily="34" charset="0"/>
              <a:buChar char="•"/>
            </a:pPr>
            <a:r>
              <a:rPr lang="es-ES" b="1" dirty="0">
                <a:solidFill>
                  <a:schemeClr val="tx1"/>
                </a:solidFill>
              </a:rPr>
              <a:t>No escala la información (se vuelve lenta ante una base de datos grande o en continuo crecimiento).</a:t>
            </a:r>
          </a:p>
          <a:p>
            <a:pPr marL="285750" indent="-285750" algn="just">
              <a:buFont typeface="Arial" panose="020B0604020202020204" pitchFamily="34" charset="0"/>
              <a:buChar char="•"/>
            </a:pPr>
            <a:r>
              <a:rPr lang="es-ES" b="1" dirty="0">
                <a:solidFill>
                  <a:schemeClr val="tx1"/>
                </a:solidFill>
              </a:rPr>
              <a:t>Puede ser costoso debido a que necesita un hardware especial para su implementación.</a:t>
            </a:r>
          </a:p>
          <a:p>
            <a:pPr marL="285750" indent="-285750" algn="just">
              <a:buFont typeface="Arial" panose="020B0604020202020204" pitchFamily="34" charset="0"/>
              <a:buChar char="•"/>
            </a:pPr>
            <a:r>
              <a:rPr lang="es-ES" b="1" dirty="0">
                <a:solidFill>
                  <a:schemeClr val="tx1"/>
                </a:solidFill>
              </a:rPr>
              <a:t>Requiere una gran cantidad de espacio de almacenamiento debido a la multidimensionalidad</a:t>
            </a:r>
          </a:p>
          <a:p>
            <a:pPr algn="just"/>
            <a:endParaRPr lang="es-ES" b="1" dirty="0">
              <a:solidFill>
                <a:schemeClr val="tx1"/>
              </a:solidFill>
            </a:endParaRPr>
          </a:p>
        </p:txBody>
      </p:sp>
    </p:spTree>
    <p:extLst>
      <p:ext uri="{BB962C8B-B14F-4D97-AF65-F5344CB8AC3E}">
        <p14:creationId xmlns:p14="http://schemas.microsoft.com/office/powerpoint/2010/main" val="28759537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4AD45F7-AD19-CA1B-812B-C0A63C4EFAE2}"/>
              </a:ext>
            </a:extLst>
          </p:cNvPr>
          <p:cNvSpPr>
            <a:spLocks noGrp="1"/>
          </p:cNvSpPr>
          <p:nvPr>
            <p:ph type="title"/>
          </p:nvPr>
        </p:nvSpPr>
        <p:spPr>
          <a:xfrm>
            <a:off x="955041" y="282598"/>
            <a:ext cx="9971159" cy="1325563"/>
          </a:xfrm>
        </p:spPr>
        <p:txBody>
          <a:bodyPr/>
          <a:lstStyle/>
          <a:p>
            <a:r>
              <a:rPr lang="es-ES" dirty="0"/>
              <a:t>TIPOS DE SISTEMAS OLAP  </a:t>
            </a:r>
            <a:r>
              <a:rPr lang="es-ES" dirty="0">
                <a:sym typeface="Wingdings" panose="05000000000000000000" pitchFamily="2" charset="2"/>
              </a:rPr>
              <a:t>  MOLAP</a:t>
            </a:r>
            <a:endParaRPr lang="es-ES" dirty="0"/>
          </a:p>
        </p:txBody>
      </p:sp>
      <p:sp>
        <p:nvSpPr>
          <p:cNvPr id="5" name="Marcador de número de diapositiva 4">
            <a:extLst>
              <a:ext uri="{FF2B5EF4-FFF2-40B4-BE49-F238E27FC236}">
                <a16:creationId xmlns:a16="http://schemas.microsoft.com/office/drawing/2014/main" id="{0859B136-2B5A-0552-4287-3E5359F8C7FE}"/>
              </a:ext>
            </a:extLst>
          </p:cNvPr>
          <p:cNvSpPr>
            <a:spLocks noGrp="1"/>
          </p:cNvSpPr>
          <p:nvPr>
            <p:ph type="sldNum" sz="quarter" idx="12"/>
          </p:nvPr>
        </p:nvSpPr>
        <p:spPr/>
        <p:txBody>
          <a:bodyPr/>
          <a:lstStyle/>
          <a:p>
            <a:pPr rtl="0"/>
            <a:fld id="{95CBEC59-7FF9-4688-98DF-89832A0C9025}" type="slidenum">
              <a:rPr lang="es-ES" noProof="0" smtClean="0"/>
              <a:t>31</a:t>
            </a:fld>
            <a:endParaRPr lang="es-ES" noProof="0"/>
          </a:p>
        </p:txBody>
      </p:sp>
      <p:sp>
        <p:nvSpPr>
          <p:cNvPr id="7" name="Marcador de texto 6">
            <a:extLst>
              <a:ext uri="{FF2B5EF4-FFF2-40B4-BE49-F238E27FC236}">
                <a16:creationId xmlns:a16="http://schemas.microsoft.com/office/drawing/2014/main" id="{32171BBD-7068-28DF-4A8F-59C1BB440B5F}"/>
              </a:ext>
            </a:extLst>
          </p:cNvPr>
          <p:cNvSpPr>
            <a:spLocks noGrp="1"/>
          </p:cNvSpPr>
          <p:nvPr>
            <p:ph type="body" sz="quarter" idx="14"/>
          </p:nvPr>
        </p:nvSpPr>
        <p:spPr/>
        <p:txBody>
          <a:bodyPr/>
          <a:lstStyle/>
          <a:p>
            <a:r>
              <a:rPr lang="es-ES" dirty="0"/>
              <a:t>2023</a:t>
            </a:r>
          </a:p>
        </p:txBody>
      </p:sp>
      <p:sp>
        <p:nvSpPr>
          <p:cNvPr id="13" name="CuadroTexto 12">
            <a:extLst>
              <a:ext uri="{FF2B5EF4-FFF2-40B4-BE49-F238E27FC236}">
                <a16:creationId xmlns:a16="http://schemas.microsoft.com/office/drawing/2014/main" id="{7016C087-BDE8-B12F-9853-43E7CA5E9AF5}"/>
              </a:ext>
            </a:extLst>
          </p:cNvPr>
          <p:cNvSpPr txBox="1"/>
          <p:nvPr/>
        </p:nvSpPr>
        <p:spPr>
          <a:xfrm>
            <a:off x="2967470" y="1471667"/>
            <a:ext cx="6211700" cy="523220"/>
          </a:xfrm>
          <a:prstGeom prst="rect">
            <a:avLst/>
          </a:prstGeom>
          <a:noFill/>
        </p:spPr>
        <p:txBody>
          <a:bodyPr wrap="none" rtlCol="0">
            <a:spAutoFit/>
          </a:bodyPr>
          <a:lstStyle/>
          <a:p>
            <a:r>
              <a:rPr lang="es-ES" sz="2800" b="1" dirty="0">
                <a:solidFill>
                  <a:schemeClr val="bg1"/>
                </a:solidFill>
              </a:rPr>
              <a:t>¿EN QUÉ SISTEMAS PODEMOS USARLO?</a:t>
            </a:r>
          </a:p>
        </p:txBody>
      </p:sp>
      <p:sp>
        <p:nvSpPr>
          <p:cNvPr id="4" name="CuadroTexto 3">
            <a:extLst>
              <a:ext uri="{FF2B5EF4-FFF2-40B4-BE49-F238E27FC236}">
                <a16:creationId xmlns:a16="http://schemas.microsoft.com/office/drawing/2014/main" id="{35A14D34-C73A-B736-F008-F3D84E82963C}"/>
              </a:ext>
            </a:extLst>
          </p:cNvPr>
          <p:cNvSpPr txBox="1"/>
          <p:nvPr/>
        </p:nvSpPr>
        <p:spPr>
          <a:xfrm>
            <a:off x="754380" y="2514599"/>
            <a:ext cx="10683240" cy="2862322"/>
          </a:xfrm>
          <a:prstGeom prst="rect">
            <a:avLst/>
          </a:prstGeom>
          <a:noFill/>
        </p:spPr>
        <p:txBody>
          <a:bodyPr wrap="square" rtlCol="0">
            <a:spAutoFit/>
          </a:bodyPr>
          <a:lstStyle/>
          <a:p>
            <a:pPr marL="285750" indent="-285750" algn="just">
              <a:buFont typeface="Arial" panose="020B0604020202020204" pitchFamily="34" charset="0"/>
              <a:buChar char="•"/>
            </a:pPr>
            <a:r>
              <a:rPr lang="es-ES" sz="2000" b="1" dirty="0">
                <a:solidFill>
                  <a:schemeClr val="bg1"/>
                </a:solidFill>
              </a:rPr>
              <a:t>Sistemas de análisis de ventas: Cuando es necesario analizar grandes conjuntos de datos de ventas o de inventario en un cubo multidimensional (Para explorar los datos de manera más eficiente y visual). Por ejemplo en el sector del comercio minorista.</a:t>
            </a:r>
          </a:p>
          <a:p>
            <a:pPr marL="285750" indent="-285750" algn="just">
              <a:buFont typeface="Arial" panose="020B0604020202020204" pitchFamily="34" charset="0"/>
              <a:buChar char="•"/>
            </a:pPr>
            <a:endParaRPr lang="es-ES" sz="2000" b="1" dirty="0">
              <a:solidFill>
                <a:schemeClr val="bg1"/>
              </a:solidFill>
            </a:endParaRPr>
          </a:p>
          <a:p>
            <a:pPr marL="285750" indent="-285750" algn="just">
              <a:buFont typeface="Arial" panose="020B0604020202020204" pitchFamily="34" charset="0"/>
              <a:buChar char="•"/>
            </a:pPr>
            <a:r>
              <a:rPr lang="es-ES" sz="2000" b="1" dirty="0">
                <a:solidFill>
                  <a:schemeClr val="bg1"/>
                </a:solidFill>
              </a:rPr>
              <a:t>Sistemas de análisis de finanzas: Cuando es necesario analizar grandes conjuntos de datos financieros. Por ejemplo en el sector bancario o de seguros.</a:t>
            </a:r>
          </a:p>
          <a:p>
            <a:pPr marL="285750" indent="-285750" algn="just">
              <a:buFont typeface="Arial" panose="020B0604020202020204" pitchFamily="34" charset="0"/>
              <a:buChar char="•"/>
            </a:pPr>
            <a:endParaRPr lang="es-ES" sz="2000" b="1" dirty="0">
              <a:solidFill>
                <a:schemeClr val="bg1"/>
              </a:solidFill>
            </a:endParaRPr>
          </a:p>
          <a:p>
            <a:pPr marL="285750" indent="-285750" algn="just">
              <a:buFont typeface="Arial" panose="020B0604020202020204" pitchFamily="34" charset="0"/>
              <a:buChar char="•"/>
            </a:pPr>
            <a:r>
              <a:rPr lang="es-ES" sz="2000" b="1" dirty="0">
                <a:solidFill>
                  <a:schemeClr val="bg1"/>
                </a:solidFill>
              </a:rPr>
              <a:t>Sistemas de análisis de marketing: Cuando necesitamos analizar grandes conjuntos de datos de campañas de marketing. Por ejemplo en el sector publicitario.</a:t>
            </a:r>
          </a:p>
        </p:txBody>
      </p:sp>
    </p:spTree>
    <p:extLst>
      <p:ext uri="{BB962C8B-B14F-4D97-AF65-F5344CB8AC3E}">
        <p14:creationId xmlns:p14="http://schemas.microsoft.com/office/powerpoint/2010/main" val="7814455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4AD45F7-AD19-CA1B-812B-C0A63C4EFAE2}"/>
              </a:ext>
            </a:extLst>
          </p:cNvPr>
          <p:cNvSpPr>
            <a:spLocks noGrp="1"/>
          </p:cNvSpPr>
          <p:nvPr>
            <p:ph type="title"/>
          </p:nvPr>
        </p:nvSpPr>
        <p:spPr>
          <a:xfrm>
            <a:off x="955041" y="282598"/>
            <a:ext cx="9971159" cy="1325563"/>
          </a:xfrm>
        </p:spPr>
        <p:txBody>
          <a:bodyPr/>
          <a:lstStyle/>
          <a:p>
            <a:r>
              <a:rPr lang="es-ES" dirty="0"/>
              <a:t>TIPOS DE SISTEMAS OLAP</a:t>
            </a:r>
          </a:p>
        </p:txBody>
      </p:sp>
      <p:sp>
        <p:nvSpPr>
          <p:cNvPr id="5" name="Marcador de número de diapositiva 4">
            <a:extLst>
              <a:ext uri="{FF2B5EF4-FFF2-40B4-BE49-F238E27FC236}">
                <a16:creationId xmlns:a16="http://schemas.microsoft.com/office/drawing/2014/main" id="{0859B136-2B5A-0552-4287-3E5359F8C7FE}"/>
              </a:ext>
            </a:extLst>
          </p:cNvPr>
          <p:cNvSpPr>
            <a:spLocks noGrp="1"/>
          </p:cNvSpPr>
          <p:nvPr>
            <p:ph type="sldNum" sz="quarter" idx="12"/>
          </p:nvPr>
        </p:nvSpPr>
        <p:spPr/>
        <p:txBody>
          <a:bodyPr/>
          <a:lstStyle/>
          <a:p>
            <a:pPr rtl="0"/>
            <a:fld id="{95CBEC59-7FF9-4688-98DF-89832A0C9025}" type="slidenum">
              <a:rPr lang="es-ES" noProof="0" smtClean="0"/>
              <a:t>32</a:t>
            </a:fld>
            <a:endParaRPr lang="es-ES" noProof="0"/>
          </a:p>
        </p:txBody>
      </p:sp>
      <p:sp>
        <p:nvSpPr>
          <p:cNvPr id="7" name="Marcador de texto 6">
            <a:extLst>
              <a:ext uri="{FF2B5EF4-FFF2-40B4-BE49-F238E27FC236}">
                <a16:creationId xmlns:a16="http://schemas.microsoft.com/office/drawing/2014/main" id="{32171BBD-7068-28DF-4A8F-59C1BB440B5F}"/>
              </a:ext>
            </a:extLst>
          </p:cNvPr>
          <p:cNvSpPr>
            <a:spLocks noGrp="1"/>
          </p:cNvSpPr>
          <p:nvPr>
            <p:ph type="body" sz="quarter" idx="14"/>
          </p:nvPr>
        </p:nvSpPr>
        <p:spPr/>
        <p:txBody>
          <a:bodyPr/>
          <a:lstStyle/>
          <a:p>
            <a:r>
              <a:rPr lang="es-ES" dirty="0"/>
              <a:t>2023</a:t>
            </a:r>
          </a:p>
        </p:txBody>
      </p:sp>
      <p:cxnSp>
        <p:nvCxnSpPr>
          <p:cNvPr id="11" name="Conector recto de flecha 10">
            <a:extLst>
              <a:ext uri="{FF2B5EF4-FFF2-40B4-BE49-F238E27FC236}">
                <a16:creationId xmlns:a16="http://schemas.microsoft.com/office/drawing/2014/main" id="{35919887-2433-B3A8-774E-F47A0B82B1FF}"/>
              </a:ext>
            </a:extLst>
          </p:cNvPr>
          <p:cNvCxnSpPr>
            <a:cxnSpLocks/>
          </p:cNvCxnSpPr>
          <p:nvPr/>
        </p:nvCxnSpPr>
        <p:spPr>
          <a:xfrm flipH="1" flipV="1">
            <a:off x="9659790" y="2062265"/>
            <a:ext cx="638628" cy="3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CuadroTexto 2">
            <a:extLst>
              <a:ext uri="{FF2B5EF4-FFF2-40B4-BE49-F238E27FC236}">
                <a16:creationId xmlns:a16="http://schemas.microsoft.com/office/drawing/2014/main" id="{DA96AE86-396E-D130-1A0E-18EADBC832C9}"/>
              </a:ext>
            </a:extLst>
          </p:cNvPr>
          <p:cNvSpPr txBox="1"/>
          <p:nvPr/>
        </p:nvSpPr>
        <p:spPr>
          <a:xfrm>
            <a:off x="1238348" y="1564152"/>
            <a:ext cx="9404544" cy="4524315"/>
          </a:xfrm>
          <a:prstGeom prst="rect">
            <a:avLst/>
          </a:prstGeom>
          <a:noFill/>
        </p:spPr>
        <p:txBody>
          <a:bodyPr wrap="square" rtlCol="0">
            <a:spAutoFit/>
          </a:bodyPr>
          <a:lstStyle/>
          <a:p>
            <a:pPr algn="ctr"/>
            <a:r>
              <a:rPr lang="es-ES" b="1" u="sng" dirty="0">
                <a:solidFill>
                  <a:schemeClr val="bg1"/>
                </a:solidFill>
              </a:rPr>
              <a:t>ROLAP</a:t>
            </a:r>
          </a:p>
          <a:p>
            <a:pPr algn="ctr"/>
            <a:r>
              <a:rPr lang="es-ES" b="1" u="sng" dirty="0">
                <a:solidFill>
                  <a:schemeClr val="bg1"/>
                </a:solidFill>
              </a:rPr>
              <a:t>(Procesamiento Analítico en Línea Relacional)</a:t>
            </a:r>
          </a:p>
          <a:p>
            <a:pPr algn="ctr"/>
            <a:endParaRPr lang="es-ES" dirty="0">
              <a:solidFill>
                <a:schemeClr val="bg1"/>
              </a:solidFill>
            </a:endParaRPr>
          </a:p>
          <a:p>
            <a:pPr algn="just"/>
            <a:r>
              <a:rPr lang="es-ES" b="1" dirty="0">
                <a:solidFill>
                  <a:schemeClr val="bg1"/>
                </a:solidFill>
              </a:rPr>
              <a:t>Sistema OLAP que realiza un análisis multidimensional dinámico de grandes cantidades de datos almacenados en una base de datos relacional y que permite escalar esta cantidad de información.</a:t>
            </a:r>
          </a:p>
          <a:p>
            <a:pPr algn="just"/>
            <a:r>
              <a:rPr lang="es-ES" b="1" dirty="0">
                <a:solidFill>
                  <a:schemeClr val="bg1"/>
                </a:solidFill>
              </a:rPr>
              <a:t>Los datos son introducidos directamente desde el almacén de datos y no son almacenados por separado. No se crea un cubo multidimensional independiente, sino que se utilizan vistas relacionales para representar la información en forma de tablas, que luego pueden ser analizadas utilizando herramientas de análisis de datos.</a:t>
            </a:r>
          </a:p>
          <a:p>
            <a:pPr algn="just"/>
            <a:r>
              <a:rPr lang="es-ES" b="1" dirty="0">
                <a:solidFill>
                  <a:schemeClr val="bg1"/>
                </a:solidFill>
              </a:rPr>
              <a:t>Arquitectura del sistema ROLAP:</a:t>
            </a:r>
          </a:p>
          <a:p>
            <a:pPr marL="285750" indent="-285750" algn="just">
              <a:buFont typeface="Arial" panose="020B0604020202020204" pitchFamily="34" charset="0"/>
              <a:buChar char="•"/>
            </a:pPr>
            <a:r>
              <a:rPr lang="es-ES" b="1" dirty="0">
                <a:solidFill>
                  <a:schemeClr val="bg1"/>
                </a:solidFill>
              </a:rPr>
              <a:t>Base de datos relacional: Usa bases de datos relacionales para el manejo, acceso y obtención del dato.</a:t>
            </a:r>
          </a:p>
          <a:p>
            <a:pPr marL="285750" indent="-285750" algn="just">
              <a:buFont typeface="Arial" panose="020B0604020202020204" pitchFamily="34" charset="0"/>
              <a:buChar char="•"/>
            </a:pPr>
            <a:r>
              <a:rPr lang="es-ES" b="1" dirty="0">
                <a:solidFill>
                  <a:schemeClr val="bg1"/>
                </a:solidFill>
              </a:rPr>
              <a:t>Motor de base de datos (Funcionalidad analítica): Ejecuta las consultas multidimensionales de los usuarios.</a:t>
            </a:r>
          </a:p>
          <a:p>
            <a:pPr algn="just"/>
            <a:r>
              <a:rPr lang="es-ES" b="1" dirty="0">
                <a:solidFill>
                  <a:schemeClr val="bg1"/>
                </a:solidFill>
              </a:rPr>
              <a:t>El motor ROLAP se integra con niveles de presentación, a través de los cuales los usuarios realizan los análisis OLAP.</a:t>
            </a:r>
          </a:p>
        </p:txBody>
      </p:sp>
    </p:spTree>
    <p:extLst>
      <p:ext uri="{BB962C8B-B14F-4D97-AF65-F5344CB8AC3E}">
        <p14:creationId xmlns:p14="http://schemas.microsoft.com/office/powerpoint/2010/main" val="2766998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4AD45F7-AD19-CA1B-812B-C0A63C4EFAE2}"/>
              </a:ext>
            </a:extLst>
          </p:cNvPr>
          <p:cNvSpPr>
            <a:spLocks noGrp="1"/>
          </p:cNvSpPr>
          <p:nvPr>
            <p:ph type="title"/>
          </p:nvPr>
        </p:nvSpPr>
        <p:spPr>
          <a:xfrm>
            <a:off x="955041" y="282598"/>
            <a:ext cx="9971159" cy="1325563"/>
          </a:xfrm>
        </p:spPr>
        <p:txBody>
          <a:bodyPr/>
          <a:lstStyle/>
          <a:p>
            <a:r>
              <a:rPr lang="es-ES" dirty="0"/>
              <a:t>TIPOS DE SISTEMAS OLAP</a:t>
            </a:r>
          </a:p>
        </p:txBody>
      </p:sp>
      <p:sp>
        <p:nvSpPr>
          <p:cNvPr id="5" name="Marcador de número de diapositiva 4">
            <a:extLst>
              <a:ext uri="{FF2B5EF4-FFF2-40B4-BE49-F238E27FC236}">
                <a16:creationId xmlns:a16="http://schemas.microsoft.com/office/drawing/2014/main" id="{0859B136-2B5A-0552-4287-3E5359F8C7FE}"/>
              </a:ext>
            </a:extLst>
          </p:cNvPr>
          <p:cNvSpPr>
            <a:spLocks noGrp="1"/>
          </p:cNvSpPr>
          <p:nvPr>
            <p:ph type="sldNum" sz="quarter" idx="12"/>
          </p:nvPr>
        </p:nvSpPr>
        <p:spPr/>
        <p:txBody>
          <a:bodyPr/>
          <a:lstStyle/>
          <a:p>
            <a:pPr rtl="0"/>
            <a:fld id="{95CBEC59-7FF9-4688-98DF-89832A0C9025}" type="slidenum">
              <a:rPr lang="es-ES" noProof="0" smtClean="0"/>
              <a:t>33</a:t>
            </a:fld>
            <a:endParaRPr lang="es-ES" noProof="0"/>
          </a:p>
        </p:txBody>
      </p:sp>
      <p:sp>
        <p:nvSpPr>
          <p:cNvPr id="7" name="Marcador de texto 6">
            <a:extLst>
              <a:ext uri="{FF2B5EF4-FFF2-40B4-BE49-F238E27FC236}">
                <a16:creationId xmlns:a16="http://schemas.microsoft.com/office/drawing/2014/main" id="{32171BBD-7068-28DF-4A8F-59C1BB440B5F}"/>
              </a:ext>
            </a:extLst>
          </p:cNvPr>
          <p:cNvSpPr>
            <a:spLocks noGrp="1"/>
          </p:cNvSpPr>
          <p:nvPr>
            <p:ph type="body" sz="quarter" idx="14"/>
          </p:nvPr>
        </p:nvSpPr>
        <p:spPr/>
        <p:txBody>
          <a:bodyPr/>
          <a:lstStyle/>
          <a:p>
            <a:r>
              <a:rPr lang="es-ES" dirty="0"/>
              <a:t>2023</a:t>
            </a:r>
          </a:p>
        </p:txBody>
      </p:sp>
      <p:cxnSp>
        <p:nvCxnSpPr>
          <p:cNvPr id="11" name="Conector recto de flecha 10">
            <a:extLst>
              <a:ext uri="{FF2B5EF4-FFF2-40B4-BE49-F238E27FC236}">
                <a16:creationId xmlns:a16="http://schemas.microsoft.com/office/drawing/2014/main" id="{35919887-2433-B3A8-774E-F47A0B82B1FF}"/>
              </a:ext>
            </a:extLst>
          </p:cNvPr>
          <p:cNvCxnSpPr>
            <a:cxnSpLocks/>
          </p:cNvCxnSpPr>
          <p:nvPr/>
        </p:nvCxnSpPr>
        <p:spPr>
          <a:xfrm flipH="1" flipV="1">
            <a:off x="9659790" y="2062265"/>
            <a:ext cx="638628" cy="3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050" name="Picture 2" descr="Data Warehouse | Types of OLAP - javatpoint">
            <a:extLst>
              <a:ext uri="{FF2B5EF4-FFF2-40B4-BE49-F238E27FC236}">
                <a16:creationId xmlns:a16="http://schemas.microsoft.com/office/drawing/2014/main" id="{16E4F729-4EBD-A32E-CE63-65FF862B0A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57337" y="1873787"/>
            <a:ext cx="9077325" cy="4048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015876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4AD45F7-AD19-CA1B-812B-C0A63C4EFAE2}"/>
              </a:ext>
            </a:extLst>
          </p:cNvPr>
          <p:cNvSpPr>
            <a:spLocks noGrp="1"/>
          </p:cNvSpPr>
          <p:nvPr>
            <p:ph type="title"/>
          </p:nvPr>
        </p:nvSpPr>
        <p:spPr>
          <a:xfrm>
            <a:off x="955041" y="282598"/>
            <a:ext cx="9971159" cy="1325563"/>
          </a:xfrm>
        </p:spPr>
        <p:txBody>
          <a:bodyPr/>
          <a:lstStyle/>
          <a:p>
            <a:r>
              <a:rPr lang="es-ES" dirty="0"/>
              <a:t>TIPOS DE SISTEMAS OLAP  </a:t>
            </a:r>
            <a:r>
              <a:rPr lang="es-ES" dirty="0">
                <a:sym typeface="Wingdings" panose="05000000000000000000" pitchFamily="2" charset="2"/>
              </a:rPr>
              <a:t>  ROLAP</a:t>
            </a:r>
            <a:endParaRPr lang="es-ES" dirty="0"/>
          </a:p>
        </p:txBody>
      </p:sp>
      <p:sp>
        <p:nvSpPr>
          <p:cNvPr id="5" name="Marcador de número de diapositiva 4">
            <a:extLst>
              <a:ext uri="{FF2B5EF4-FFF2-40B4-BE49-F238E27FC236}">
                <a16:creationId xmlns:a16="http://schemas.microsoft.com/office/drawing/2014/main" id="{0859B136-2B5A-0552-4287-3E5359F8C7FE}"/>
              </a:ext>
            </a:extLst>
          </p:cNvPr>
          <p:cNvSpPr>
            <a:spLocks noGrp="1"/>
          </p:cNvSpPr>
          <p:nvPr>
            <p:ph type="sldNum" sz="quarter" idx="12"/>
          </p:nvPr>
        </p:nvSpPr>
        <p:spPr/>
        <p:txBody>
          <a:bodyPr/>
          <a:lstStyle/>
          <a:p>
            <a:pPr rtl="0"/>
            <a:fld id="{95CBEC59-7FF9-4688-98DF-89832A0C9025}" type="slidenum">
              <a:rPr lang="es-ES" noProof="0" smtClean="0"/>
              <a:t>34</a:t>
            </a:fld>
            <a:endParaRPr lang="es-ES" noProof="0"/>
          </a:p>
        </p:txBody>
      </p:sp>
      <p:sp>
        <p:nvSpPr>
          <p:cNvPr id="7" name="Marcador de texto 6">
            <a:extLst>
              <a:ext uri="{FF2B5EF4-FFF2-40B4-BE49-F238E27FC236}">
                <a16:creationId xmlns:a16="http://schemas.microsoft.com/office/drawing/2014/main" id="{32171BBD-7068-28DF-4A8F-59C1BB440B5F}"/>
              </a:ext>
            </a:extLst>
          </p:cNvPr>
          <p:cNvSpPr>
            <a:spLocks noGrp="1"/>
          </p:cNvSpPr>
          <p:nvPr>
            <p:ph type="body" sz="quarter" idx="14"/>
          </p:nvPr>
        </p:nvSpPr>
        <p:spPr/>
        <p:txBody>
          <a:bodyPr/>
          <a:lstStyle/>
          <a:p>
            <a:r>
              <a:rPr lang="es-ES" dirty="0"/>
              <a:t>2023</a:t>
            </a:r>
          </a:p>
        </p:txBody>
      </p:sp>
      <p:cxnSp>
        <p:nvCxnSpPr>
          <p:cNvPr id="11" name="Conector recto de flecha 10">
            <a:extLst>
              <a:ext uri="{FF2B5EF4-FFF2-40B4-BE49-F238E27FC236}">
                <a16:creationId xmlns:a16="http://schemas.microsoft.com/office/drawing/2014/main" id="{35919887-2433-B3A8-774E-F47A0B82B1FF}"/>
              </a:ext>
            </a:extLst>
          </p:cNvPr>
          <p:cNvCxnSpPr>
            <a:cxnSpLocks/>
          </p:cNvCxnSpPr>
          <p:nvPr/>
        </p:nvCxnSpPr>
        <p:spPr>
          <a:xfrm flipH="1" flipV="1">
            <a:off x="9659790" y="2062265"/>
            <a:ext cx="638628" cy="3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 name="Rectángulo: esquinas redondeadas 3">
            <a:extLst>
              <a:ext uri="{FF2B5EF4-FFF2-40B4-BE49-F238E27FC236}">
                <a16:creationId xmlns:a16="http://schemas.microsoft.com/office/drawing/2014/main" id="{86399195-AE99-076A-5BB4-D1D4B48AE722}"/>
              </a:ext>
            </a:extLst>
          </p:cNvPr>
          <p:cNvSpPr/>
          <p:nvPr/>
        </p:nvSpPr>
        <p:spPr>
          <a:xfrm>
            <a:off x="797658" y="1606952"/>
            <a:ext cx="4294094" cy="4500000"/>
          </a:xfrm>
          <a:prstGeom prst="roundRect">
            <a:avLst/>
          </a:prstGeom>
          <a:solidFill>
            <a:srgbClr val="CC66FF"/>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solidFill>
                  <a:schemeClr val="tx1"/>
                </a:solidFill>
              </a:rPr>
              <a:t>VENTAJAS</a:t>
            </a:r>
          </a:p>
          <a:p>
            <a:pPr algn="ctr"/>
            <a:endParaRPr lang="es-ES" b="1" dirty="0">
              <a:solidFill>
                <a:schemeClr val="tx1"/>
              </a:solidFill>
            </a:endParaRPr>
          </a:p>
          <a:p>
            <a:pPr marL="285750" indent="-285750" algn="just">
              <a:buFont typeface="Arial" panose="020B0604020202020204" pitchFamily="34" charset="0"/>
              <a:buChar char="•"/>
            </a:pPr>
            <a:r>
              <a:rPr lang="es-ES" b="1" dirty="0">
                <a:solidFill>
                  <a:schemeClr val="tx1"/>
                </a:solidFill>
              </a:rPr>
              <a:t>Es rápido y permite el acceso a cualquier usuario que se encuentre en la base de datos. </a:t>
            </a:r>
          </a:p>
          <a:p>
            <a:pPr marL="285750" indent="-285750" algn="just">
              <a:buFont typeface="Arial" panose="020B0604020202020204" pitchFamily="34" charset="0"/>
              <a:buChar char="•"/>
            </a:pPr>
            <a:r>
              <a:rPr lang="es-ES" b="1" dirty="0">
                <a:solidFill>
                  <a:schemeClr val="tx1"/>
                </a:solidFill>
              </a:rPr>
              <a:t>Es más flexible que MOLAP, pudiendo analizar grandes conjuntos de datos que cambian con frecuencia.</a:t>
            </a:r>
          </a:p>
          <a:p>
            <a:pPr marL="285750" indent="-285750" algn="just">
              <a:buFont typeface="Arial" panose="020B0604020202020204" pitchFamily="34" charset="0"/>
              <a:buChar char="•"/>
            </a:pPr>
            <a:r>
              <a:rPr lang="es-ES" b="1" dirty="0">
                <a:solidFill>
                  <a:schemeClr val="tx1"/>
                </a:solidFill>
              </a:rPr>
              <a:t>No requiere hardware especializado, pudiendo ser ejecutado en un servidor de base de datos existente.</a:t>
            </a:r>
          </a:p>
          <a:p>
            <a:pPr marL="285750" indent="-285750" algn="just">
              <a:buFont typeface="Arial" panose="020B0604020202020204" pitchFamily="34" charset="0"/>
              <a:buChar char="•"/>
            </a:pPr>
            <a:r>
              <a:rPr lang="es-ES" b="1" dirty="0">
                <a:solidFill>
                  <a:schemeClr val="tx1"/>
                </a:solidFill>
              </a:rPr>
              <a:t>Se puede integrar fácilmente con otros sistemas y aplicaciones.</a:t>
            </a:r>
          </a:p>
        </p:txBody>
      </p:sp>
      <p:sp>
        <p:nvSpPr>
          <p:cNvPr id="6" name="Rectángulo: esquinas redondeadas 5">
            <a:extLst>
              <a:ext uri="{FF2B5EF4-FFF2-40B4-BE49-F238E27FC236}">
                <a16:creationId xmlns:a16="http://schemas.microsoft.com/office/drawing/2014/main" id="{787992A7-20C6-1ED7-4A26-4BEA494FF406}"/>
              </a:ext>
            </a:extLst>
          </p:cNvPr>
          <p:cNvSpPr/>
          <p:nvPr/>
        </p:nvSpPr>
        <p:spPr>
          <a:xfrm>
            <a:off x="6631400" y="1601890"/>
            <a:ext cx="4294800" cy="4500000"/>
          </a:xfrm>
          <a:prstGeom prst="roundRect">
            <a:avLst/>
          </a:prstGeom>
          <a:solidFill>
            <a:srgbClr val="CC6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solidFill>
                  <a:schemeClr val="tx1"/>
                </a:solidFill>
              </a:rPr>
              <a:t>DESVENTAJAS</a:t>
            </a:r>
          </a:p>
          <a:p>
            <a:pPr algn="just"/>
            <a:endParaRPr lang="es-ES" b="1" dirty="0">
              <a:solidFill>
                <a:schemeClr val="tx1"/>
              </a:solidFill>
            </a:endParaRPr>
          </a:p>
          <a:p>
            <a:pPr marL="285750" indent="-285750" algn="just">
              <a:buFont typeface="Arial" panose="020B0604020202020204" pitchFamily="34" charset="0"/>
              <a:buChar char="•"/>
            </a:pPr>
            <a:r>
              <a:rPr lang="es-ES" b="1" dirty="0">
                <a:solidFill>
                  <a:schemeClr val="tx1"/>
                </a:solidFill>
              </a:rPr>
              <a:t>No almacena los resultados, volviéndose un poco inestable.</a:t>
            </a:r>
          </a:p>
          <a:p>
            <a:pPr marL="285750" indent="-285750" algn="just">
              <a:buFont typeface="Arial" panose="020B0604020202020204" pitchFamily="34" charset="0"/>
              <a:buChar char="•"/>
            </a:pPr>
            <a:r>
              <a:rPr lang="es-ES" b="1" dirty="0">
                <a:solidFill>
                  <a:schemeClr val="tx1"/>
                </a:solidFill>
              </a:rPr>
              <a:t>Los datos se almacenan en una base de datos relacional, provocando que las consultas sean más lentas.</a:t>
            </a:r>
          </a:p>
          <a:p>
            <a:pPr marL="285750" indent="-285750" algn="just">
              <a:buFont typeface="Arial" panose="020B0604020202020204" pitchFamily="34" charset="0"/>
              <a:buChar char="•"/>
            </a:pPr>
            <a:r>
              <a:rPr lang="es-ES" b="1" dirty="0">
                <a:solidFill>
                  <a:schemeClr val="tx1"/>
                </a:solidFill>
              </a:rPr>
              <a:t>No es tan intuitivo como MOLAP y requerirá un conocimiento técnico superior para su buen uso.</a:t>
            </a:r>
          </a:p>
        </p:txBody>
      </p:sp>
    </p:spTree>
    <p:extLst>
      <p:ext uri="{BB962C8B-B14F-4D97-AF65-F5344CB8AC3E}">
        <p14:creationId xmlns:p14="http://schemas.microsoft.com/office/powerpoint/2010/main" val="165827023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4AD45F7-AD19-CA1B-812B-C0A63C4EFAE2}"/>
              </a:ext>
            </a:extLst>
          </p:cNvPr>
          <p:cNvSpPr>
            <a:spLocks noGrp="1"/>
          </p:cNvSpPr>
          <p:nvPr>
            <p:ph type="title"/>
          </p:nvPr>
        </p:nvSpPr>
        <p:spPr>
          <a:xfrm>
            <a:off x="955041" y="282598"/>
            <a:ext cx="9971159" cy="1325563"/>
          </a:xfrm>
        </p:spPr>
        <p:txBody>
          <a:bodyPr/>
          <a:lstStyle/>
          <a:p>
            <a:r>
              <a:rPr lang="es-ES" dirty="0"/>
              <a:t>TIPOS DE SISTEMAS OLAP  </a:t>
            </a:r>
            <a:r>
              <a:rPr lang="es-ES" dirty="0">
                <a:sym typeface="Wingdings" panose="05000000000000000000" pitchFamily="2" charset="2"/>
              </a:rPr>
              <a:t>  ROLAP</a:t>
            </a:r>
            <a:endParaRPr lang="es-ES" dirty="0"/>
          </a:p>
        </p:txBody>
      </p:sp>
      <p:sp>
        <p:nvSpPr>
          <p:cNvPr id="5" name="Marcador de número de diapositiva 4">
            <a:extLst>
              <a:ext uri="{FF2B5EF4-FFF2-40B4-BE49-F238E27FC236}">
                <a16:creationId xmlns:a16="http://schemas.microsoft.com/office/drawing/2014/main" id="{0859B136-2B5A-0552-4287-3E5359F8C7FE}"/>
              </a:ext>
            </a:extLst>
          </p:cNvPr>
          <p:cNvSpPr>
            <a:spLocks noGrp="1"/>
          </p:cNvSpPr>
          <p:nvPr>
            <p:ph type="sldNum" sz="quarter" idx="12"/>
          </p:nvPr>
        </p:nvSpPr>
        <p:spPr/>
        <p:txBody>
          <a:bodyPr/>
          <a:lstStyle/>
          <a:p>
            <a:pPr rtl="0"/>
            <a:fld id="{95CBEC59-7FF9-4688-98DF-89832A0C9025}" type="slidenum">
              <a:rPr lang="es-ES" noProof="0" smtClean="0"/>
              <a:t>35</a:t>
            </a:fld>
            <a:endParaRPr lang="es-ES" noProof="0"/>
          </a:p>
        </p:txBody>
      </p:sp>
      <p:sp>
        <p:nvSpPr>
          <p:cNvPr id="7" name="Marcador de texto 6">
            <a:extLst>
              <a:ext uri="{FF2B5EF4-FFF2-40B4-BE49-F238E27FC236}">
                <a16:creationId xmlns:a16="http://schemas.microsoft.com/office/drawing/2014/main" id="{32171BBD-7068-28DF-4A8F-59C1BB440B5F}"/>
              </a:ext>
            </a:extLst>
          </p:cNvPr>
          <p:cNvSpPr>
            <a:spLocks noGrp="1"/>
          </p:cNvSpPr>
          <p:nvPr>
            <p:ph type="body" sz="quarter" idx="14"/>
          </p:nvPr>
        </p:nvSpPr>
        <p:spPr/>
        <p:txBody>
          <a:bodyPr/>
          <a:lstStyle/>
          <a:p>
            <a:r>
              <a:rPr lang="es-ES" dirty="0"/>
              <a:t>2023</a:t>
            </a:r>
          </a:p>
        </p:txBody>
      </p:sp>
      <p:sp>
        <p:nvSpPr>
          <p:cNvPr id="13" name="CuadroTexto 12">
            <a:extLst>
              <a:ext uri="{FF2B5EF4-FFF2-40B4-BE49-F238E27FC236}">
                <a16:creationId xmlns:a16="http://schemas.microsoft.com/office/drawing/2014/main" id="{7016C087-BDE8-B12F-9853-43E7CA5E9AF5}"/>
              </a:ext>
            </a:extLst>
          </p:cNvPr>
          <p:cNvSpPr txBox="1"/>
          <p:nvPr/>
        </p:nvSpPr>
        <p:spPr>
          <a:xfrm>
            <a:off x="2967470" y="1471667"/>
            <a:ext cx="6211700" cy="523220"/>
          </a:xfrm>
          <a:prstGeom prst="rect">
            <a:avLst/>
          </a:prstGeom>
          <a:noFill/>
        </p:spPr>
        <p:txBody>
          <a:bodyPr wrap="none" rtlCol="0">
            <a:spAutoFit/>
          </a:bodyPr>
          <a:lstStyle/>
          <a:p>
            <a:r>
              <a:rPr lang="es-ES" sz="2800" b="1" dirty="0">
                <a:solidFill>
                  <a:schemeClr val="bg1"/>
                </a:solidFill>
              </a:rPr>
              <a:t>¿EN QUÉ SISTEMAS PODEMOS USARLO?</a:t>
            </a:r>
          </a:p>
        </p:txBody>
      </p:sp>
      <p:sp>
        <p:nvSpPr>
          <p:cNvPr id="4" name="CuadroTexto 3">
            <a:extLst>
              <a:ext uri="{FF2B5EF4-FFF2-40B4-BE49-F238E27FC236}">
                <a16:creationId xmlns:a16="http://schemas.microsoft.com/office/drawing/2014/main" id="{35A14D34-C73A-B736-F008-F3D84E82963C}"/>
              </a:ext>
            </a:extLst>
          </p:cNvPr>
          <p:cNvSpPr txBox="1"/>
          <p:nvPr/>
        </p:nvSpPr>
        <p:spPr>
          <a:xfrm>
            <a:off x="754380" y="2514599"/>
            <a:ext cx="10683240" cy="3477875"/>
          </a:xfrm>
          <a:prstGeom prst="rect">
            <a:avLst/>
          </a:prstGeom>
          <a:noFill/>
        </p:spPr>
        <p:txBody>
          <a:bodyPr wrap="square" rtlCol="0">
            <a:spAutoFit/>
          </a:bodyPr>
          <a:lstStyle/>
          <a:p>
            <a:pPr marL="285750" indent="-285750" algn="just">
              <a:buFont typeface="Arial" panose="020B0604020202020204" pitchFamily="34" charset="0"/>
              <a:buChar char="•"/>
            </a:pPr>
            <a:r>
              <a:rPr lang="es-ES" sz="2000" b="1" dirty="0">
                <a:solidFill>
                  <a:schemeClr val="bg1"/>
                </a:solidFill>
              </a:rPr>
              <a:t>Sistemas de análisis de ventas: Cuando es necesario analizar las ventas diarias de cada tienda en una base de datos relacional.</a:t>
            </a:r>
          </a:p>
          <a:p>
            <a:pPr marL="285750" indent="-285750" algn="just">
              <a:buFont typeface="Arial" panose="020B0604020202020204" pitchFamily="34" charset="0"/>
              <a:buChar char="•"/>
            </a:pPr>
            <a:endParaRPr lang="es-ES" sz="2000" b="1" dirty="0">
              <a:solidFill>
                <a:schemeClr val="bg1"/>
              </a:solidFill>
            </a:endParaRPr>
          </a:p>
          <a:p>
            <a:pPr marL="285750" indent="-285750" algn="just">
              <a:buFont typeface="Arial" panose="020B0604020202020204" pitchFamily="34" charset="0"/>
              <a:buChar char="•"/>
            </a:pPr>
            <a:r>
              <a:rPr lang="es-ES" sz="2000" b="1" dirty="0">
                <a:solidFill>
                  <a:schemeClr val="bg1"/>
                </a:solidFill>
              </a:rPr>
              <a:t>Sistemas de análisis de redes sociales: Cuando es necesario analizar conjuntos de datos de redes sociales. Por ejemplo para analizar la popularidad de un producto o marca en línea.</a:t>
            </a:r>
          </a:p>
          <a:p>
            <a:pPr marL="285750" indent="-285750" algn="just">
              <a:buFont typeface="Arial" panose="020B0604020202020204" pitchFamily="34" charset="0"/>
              <a:buChar char="•"/>
            </a:pPr>
            <a:endParaRPr lang="es-ES" sz="2000" b="1" dirty="0">
              <a:solidFill>
                <a:schemeClr val="bg1"/>
              </a:solidFill>
            </a:endParaRPr>
          </a:p>
          <a:p>
            <a:pPr marL="285750" indent="-285750" algn="just">
              <a:buFont typeface="Arial" panose="020B0604020202020204" pitchFamily="34" charset="0"/>
              <a:buChar char="•"/>
            </a:pPr>
            <a:r>
              <a:rPr lang="es-ES" sz="2000" b="1" dirty="0">
                <a:solidFill>
                  <a:schemeClr val="bg1"/>
                </a:solidFill>
              </a:rPr>
              <a:t>Sistemas de análisis de datos de sensores: Cuando es necesario analizar conjuntos de datos de sensores. Por ejemplo para detectar problemas en el funcionamiento de una máquina o equipo.</a:t>
            </a:r>
          </a:p>
          <a:p>
            <a:pPr marL="285750" indent="-285750" algn="just">
              <a:buFont typeface="Arial" panose="020B0604020202020204" pitchFamily="34" charset="0"/>
              <a:buChar char="•"/>
            </a:pPr>
            <a:endParaRPr lang="es-ES" sz="2000" b="1" dirty="0">
              <a:solidFill>
                <a:schemeClr val="bg1"/>
              </a:solidFill>
            </a:endParaRPr>
          </a:p>
          <a:p>
            <a:pPr marL="285750" indent="-285750" algn="just">
              <a:buFont typeface="Arial" panose="020B0604020202020204" pitchFamily="34" charset="0"/>
              <a:buChar char="•"/>
            </a:pPr>
            <a:r>
              <a:rPr lang="es-ES" sz="2000" b="1" dirty="0">
                <a:solidFill>
                  <a:schemeClr val="bg1"/>
                </a:solidFill>
              </a:rPr>
              <a:t>Sistemas de análisis de tráfico web: Cuando es necesario analizar conjuntos de datos de tráfico web. Por ejemplo para optimizar la experiencia de usuario en un sitio web.</a:t>
            </a:r>
          </a:p>
        </p:txBody>
      </p:sp>
    </p:spTree>
    <p:extLst>
      <p:ext uri="{BB962C8B-B14F-4D97-AF65-F5344CB8AC3E}">
        <p14:creationId xmlns:p14="http://schemas.microsoft.com/office/powerpoint/2010/main" val="139281624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4AD45F7-AD19-CA1B-812B-C0A63C4EFAE2}"/>
              </a:ext>
            </a:extLst>
          </p:cNvPr>
          <p:cNvSpPr>
            <a:spLocks noGrp="1"/>
          </p:cNvSpPr>
          <p:nvPr>
            <p:ph type="title"/>
          </p:nvPr>
        </p:nvSpPr>
        <p:spPr>
          <a:xfrm>
            <a:off x="955041" y="282598"/>
            <a:ext cx="9971159" cy="1325563"/>
          </a:xfrm>
        </p:spPr>
        <p:txBody>
          <a:bodyPr/>
          <a:lstStyle/>
          <a:p>
            <a:r>
              <a:rPr lang="es-ES" dirty="0"/>
              <a:t>TIPOS DE SISTEMAS OLAP</a:t>
            </a:r>
          </a:p>
        </p:txBody>
      </p:sp>
      <p:sp>
        <p:nvSpPr>
          <p:cNvPr id="5" name="Marcador de número de diapositiva 4">
            <a:extLst>
              <a:ext uri="{FF2B5EF4-FFF2-40B4-BE49-F238E27FC236}">
                <a16:creationId xmlns:a16="http://schemas.microsoft.com/office/drawing/2014/main" id="{0859B136-2B5A-0552-4287-3E5359F8C7FE}"/>
              </a:ext>
            </a:extLst>
          </p:cNvPr>
          <p:cNvSpPr>
            <a:spLocks noGrp="1"/>
          </p:cNvSpPr>
          <p:nvPr>
            <p:ph type="sldNum" sz="quarter" idx="12"/>
          </p:nvPr>
        </p:nvSpPr>
        <p:spPr/>
        <p:txBody>
          <a:bodyPr/>
          <a:lstStyle/>
          <a:p>
            <a:pPr rtl="0"/>
            <a:fld id="{95CBEC59-7FF9-4688-98DF-89832A0C9025}" type="slidenum">
              <a:rPr lang="es-ES" noProof="0" smtClean="0"/>
              <a:t>36</a:t>
            </a:fld>
            <a:endParaRPr lang="es-ES" noProof="0"/>
          </a:p>
        </p:txBody>
      </p:sp>
      <p:sp>
        <p:nvSpPr>
          <p:cNvPr id="7" name="Marcador de texto 6">
            <a:extLst>
              <a:ext uri="{FF2B5EF4-FFF2-40B4-BE49-F238E27FC236}">
                <a16:creationId xmlns:a16="http://schemas.microsoft.com/office/drawing/2014/main" id="{32171BBD-7068-28DF-4A8F-59C1BB440B5F}"/>
              </a:ext>
            </a:extLst>
          </p:cNvPr>
          <p:cNvSpPr>
            <a:spLocks noGrp="1"/>
          </p:cNvSpPr>
          <p:nvPr>
            <p:ph type="body" sz="quarter" idx="14"/>
          </p:nvPr>
        </p:nvSpPr>
        <p:spPr/>
        <p:txBody>
          <a:bodyPr/>
          <a:lstStyle/>
          <a:p>
            <a:r>
              <a:rPr lang="es-ES" dirty="0"/>
              <a:t>2023</a:t>
            </a:r>
          </a:p>
        </p:txBody>
      </p:sp>
      <p:sp>
        <p:nvSpPr>
          <p:cNvPr id="3" name="CuadroTexto 2">
            <a:extLst>
              <a:ext uri="{FF2B5EF4-FFF2-40B4-BE49-F238E27FC236}">
                <a16:creationId xmlns:a16="http://schemas.microsoft.com/office/drawing/2014/main" id="{9A69A5C1-D69B-D748-1ACE-5B975288A0EB}"/>
              </a:ext>
            </a:extLst>
          </p:cNvPr>
          <p:cNvSpPr txBox="1"/>
          <p:nvPr/>
        </p:nvSpPr>
        <p:spPr>
          <a:xfrm>
            <a:off x="497840" y="1822076"/>
            <a:ext cx="5598159" cy="3693319"/>
          </a:xfrm>
          <a:prstGeom prst="rect">
            <a:avLst/>
          </a:prstGeom>
          <a:noFill/>
        </p:spPr>
        <p:txBody>
          <a:bodyPr wrap="square" rtlCol="0">
            <a:spAutoFit/>
          </a:bodyPr>
          <a:lstStyle/>
          <a:p>
            <a:pPr algn="ctr"/>
            <a:endParaRPr lang="es-ES" dirty="0">
              <a:solidFill>
                <a:schemeClr val="bg1"/>
              </a:solidFill>
            </a:endParaRPr>
          </a:p>
          <a:p>
            <a:pPr algn="ctr"/>
            <a:r>
              <a:rPr lang="es-ES" b="1" u="sng" dirty="0">
                <a:solidFill>
                  <a:schemeClr val="bg1"/>
                </a:solidFill>
              </a:rPr>
              <a:t>HOLAP</a:t>
            </a:r>
          </a:p>
          <a:p>
            <a:pPr algn="ctr"/>
            <a:r>
              <a:rPr lang="es-ES" b="1" u="sng" dirty="0">
                <a:solidFill>
                  <a:schemeClr val="bg1"/>
                </a:solidFill>
              </a:rPr>
              <a:t>(Procesamiento Analítico Híbrido en Línea)</a:t>
            </a:r>
          </a:p>
          <a:p>
            <a:pPr algn="just"/>
            <a:endParaRPr lang="es-ES" b="1" dirty="0">
              <a:solidFill>
                <a:schemeClr val="bg1"/>
              </a:solidFill>
            </a:endParaRPr>
          </a:p>
          <a:p>
            <a:pPr algn="just"/>
            <a:r>
              <a:rPr lang="es-ES" b="1" dirty="0">
                <a:solidFill>
                  <a:schemeClr val="bg1"/>
                </a:solidFill>
              </a:rPr>
              <a:t>Es una combinación de ROLAP y MOLAP. Fue creado para combinar la mayor capacidad de datos de ROLAP con la capacidad de procesamiento de MOLAP. En algunas estructuras el cubo se almacena separado de la base de datos relacional como en MOLAP y en otras, el cubo puede estar dentro de la base de datos relacional como en ROLAP. Esto dependerá del tamaño de los datos, la complejidad del análisis y los requisitos de rendimiento.</a:t>
            </a:r>
            <a:endParaRPr lang="es-ES" dirty="0">
              <a:solidFill>
                <a:schemeClr val="bg1"/>
              </a:solidFill>
            </a:endParaRPr>
          </a:p>
          <a:p>
            <a:endParaRPr lang="es-ES" dirty="0">
              <a:solidFill>
                <a:schemeClr val="bg1"/>
              </a:solidFill>
            </a:endParaRPr>
          </a:p>
        </p:txBody>
      </p:sp>
      <p:pic>
        <p:nvPicPr>
          <p:cNvPr id="3074" name="Picture 2" descr="HOLAP architecture The main advantages of HOLAP include: o High... |  Download Scientific Diagram">
            <a:extLst>
              <a:ext uri="{FF2B5EF4-FFF2-40B4-BE49-F238E27FC236}">
                <a16:creationId xmlns:a16="http://schemas.microsoft.com/office/drawing/2014/main" id="{2EEEF623-F435-C78B-4D40-179DE2909D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24474" y="2724313"/>
            <a:ext cx="4968477" cy="23470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624309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4AD45F7-AD19-CA1B-812B-C0A63C4EFAE2}"/>
              </a:ext>
            </a:extLst>
          </p:cNvPr>
          <p:cNvSpPr>
            <a:spLocks noGrp="1"/>
          </p:cNvSpPr>
          <p:nvPr>
            <p:ph type="title"/>
          </p:nvPr>
        </p:nvSpPr>
        <p:spPr>
          <a:xfrm>
            <a:off x="955041" y="282598"/>
            <a:ext cx="9971159" cy="1325563"/>
          </a:xfrm>
        </p:spPr>
        <p:txBody>
          <a:bodyPr/>
          <a:lstStyle/>
          <a:p>
            <a:r>
              <a:rPr lang="es-ES" dirty="0"/>
              <a:t>TIPOS DE SISTEMAS OLAP  </a:t>
            </a:r>
            <a:r>
              <a:rPr lang="es-ES" dirty="0">
                <a:sym typeface="Wingdings" panose="05000000000000000000" pitchFamily="2" charset="2"/>
              </a:rPr>
              <a:t>  HOLAP</a:t>
            </a:r>
            <a:endParaRPr lang="es-ES" dirty="0"/>
          </a:p>
        </p:txBody>
      </p:sp>
      <p:sp>
        <p:nvSpPr>
          <p:cNvPr id="5" name="Marcador de número de diapositiva 4">
            <a:extLst>
              <a:ext uri="{FF2B5EF4-FFF2-40B4-BE49-F238E27FC236}">
                <a16:creationId xmlns:a16="http://schemas.microsoft.com/office/drawing/2014/main" id="{0859B136-2B5A-0552-4287-3E5359F8C7FE}"/>
              </a:ext>
            </a:extLst>
          </p:cNvPr>
          <p:cNvSpPr>
            <a:spLocks noGrp="1"/>
          </p:cNvSpPr>
          <p:nvPr>
            <p:ph type="sldNum" sz="quarter" idx="12"/>
          </p:nvPr>
        </p:nvSpPr>
        <p:spPr/>
        <p:txBody>
          <a:bodyPr/>
          <a:lstStyle/>
          <a:p>
            <a:pPr rtl="0"/>
            <a:fld id="{95CBEC59-7FF9-4688-98DF-89832A0C9025}" type="slidenum">
              <a:rPr lang="es-ES" noProof="0" smtClean="0"/>
              <a:t>37</a:t>
            </a:fld>
            <a:endParaRPr lang="es-ES" noProof="0"/>
          </a:p>
        </p:txBody>
      </p:sp>
      <p:sp>
        <p:nvSpPr>
          <p:cNvPr id="7" name="Marcador de texto 6">
            <a:extLst>
              <a:ext uri="{FF2B5EF4-FFF2-40B4-BE49-F238E27FC236}">
                <a16:creationId xmlns:a16="http://schemas.microsoft.com/office/drawing/2014/main" id="{32171BBD-7068-28DF-4A8F-59C1BB440B5F}"/>
              </a:ext>
            </a:extLst>
          </p:cNvPr>
          <p:cNvSpPr>
            <a:spLocks noGrp="1"/>
          </p:cNvSpPr>
          <p:nvPr>
            <p:ph type="body" sz="quarter" idx="14"/>
          </p:nvPr>
        </p:nvSpPr>
        <p:spPr/>
        <p:txBody>
          <a:bodyPr/>
          <a:lstStyle/>
          <a:p>
            <a:r>
              <a:rPr lang="es-ES" dirty="0"/>
              <a:t>2023</a:t>
            </a:r>
          </a:p>
        </p:txBody>
      </p:sp>
      <p:sp>
        <p:nvSpPr>
          <p:cNvPr id="6" name="Rectángulo: esquinas redondeadas 5">
            <a:extLst>
              <a:ext uri="{FF2B5EF4-FFF2-40B4-BE49-F238E27FC236}">
                <a16:creationId xmlns:a16="http://schemas.microsoft.com/office/drawing/2014/main" id="{3D01881D-D513-9843-3F3A-39894BE36FCF}"/>
              </a:ext>
            </a:extLst>
          </p:cNvPr>
          <p:cNvSpPr/>
          <p:nvPr/>
        </p:nvSpPr>
        <p:spPr>
          <a:xfrm>
            <a:off x="955041" y="1374838"/>
            <a:ext cx="4201443" cy="4760259"/>
          </a:xfrm>
          <a:prstGeom prst="roundRect">
            <a:avLst/>
          </a:prstGeom>
          <a:solidFill>
            <a:srgbClr val="CC66FF"/>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solidFill>
                <a:schemeClr val="tx1"/>
              </a:solidFill>
            </a:endParaRPr>
          </a:p>
          <a:p>
            <a:pPr algn="ctr"/>
            <a:endParaRPr lang="es-ES" dirty="0">
              <a:solidFill>
                <a:schemeClr val="tx1"/>
              </a:solidFill>
            </a:endParaRPr>
          </a:p>
          <a:p>
            <a:pPr algn="ctr"/>
            <a:r>
              <a:rPr lang="es-ES" b="1" dirty="0">
                <a:solidFill>
                  <a:schemeClr val="tx1"/>
                </a:solidFill>
              </a:rPr>
              <a:t>VENTAJAS</a:t>
            </a:r>
          </a:p>
          <a:p>
            <a:pPr algn="just"/>
            <a:endParaRPr lang="es-ES" b="1" dirty="0">
              <a:solidFill>
                <a:schemeClr val="tx1"/>
              </a:solidFill>
            </a:endParaRPr>
          </a:p>
          <a:p>
            <a:pPr marL="285750" indent="-285750" algn="just">
              <a:buFont typeface="Arial" panose="020B0604020202020204" pitchFamily="34" charset="0"/>
              <a:buChar char="•"/>
            </a:pPr>
            <a:r>
              <a:rPr lang="es-ES" b="1" dirty="0">
                <a:solidFill>
                  <a:schemeClr val="tx1"/>
                </a:solidFill>
              </a:rPr>
              <a:t>Hace que las empresas tengan un procesamiento rápido de datos con posibilidad de escalarlo sin perder el nivel de desempeño. </a:t>
            </a:r>
          </a:p>
          <a:p>
            <a:pPr marL="285750" indent="-285750" algn="just">
              <a:buFont typeface="Arial" panose="020B0604020202020204" pitchFamily="34" charset="0"/>
              <a:buChar char="•"/>
            </a:pPr>
            <a:r>
              <a:rPr lang="es-ES" b="1" dirty="0">
                <a:solidFill>
                  <a:schemeClr val="tx1"/>
                </a:solidFill>
              </a:rPr>
              <a:t>El costo es menor que el de MOLAP, ya que no requiere hardware especializado y se puede ejecutar en un servidor de base de datos existente.</a:t>
            </a:r>
          </a:p>
          <a:p>
            <a:pPr marL="285750" indent="-285750" algn="just">
              <a:buFont typeface="Arial" panose="020B0604020202020204" pitchFamily="34" charset="0"/>
              <a:buChar char="•"/>
            </a:pPr>
            <a:r>
              <a:rPr lang="es-ES" b="1" dirty="0">
                <a:solidFill>
                  <a:schemeClr val="tx1"/>
                </a:solidFill>
              </a:rPr>
              <a:t>Proporciona una buena experiencia de usuario y se puede integrar fácilmente con otros sistemas y aplicaciones.</a:t>
            </a:r>
          </a:p>
          <a:p>
            <a:pPr algn="just"/>
            <a:endParaRPr lang="es-ES" b="1" dirty="0">
              <a:solidFill>
                <a:schemeClr val="tx1"/>
              </a:solidFill>
            </a:endParaRPr>
          </a:p>
          <a:p>
            <a:pPr algn="just"/>
            <a:endParaRPr lang="es-ES" dirty="0">
              <a:solidFill>
                <a:schemeClr val="tx1"/>
              </a:solidFill>
            </a:endParaRPr>
          </a:p>
        </p:txBody>
      </p:sp>
      <p:sp>
        <p:nvSpPr>
          <p:cNvPr id="3" name="Rectángulo: esquinas redondeadas 2">
            <a:extLst>
              <a:ext uri="{FF2B5EF4-FFF2-40B4-BE49-F238E27FC236}">
                <a16:creationId xmlns:a16="http://schemas.microsoft.com/office/drawing/2014/main" id="{0DB1BC34-8977-36A9-47BE-A56093B0043D}"/>
              </a:ext>
            </a:extLst>
          </p:cNvPr>
          <p:cNvSpPr/>
          <p:nvPr/>
        </p:nvSpPr>
        <p:spPr>
          <a:xfrm>
            <a:off x="7035518" y="1374838"/>
            <a:ext cx="4201443" cy="4760259"/>
          </a:xfrm>
          <a:prstGeom prst="roundRect">
            <a:avLst/>
          </a:prstGeom>
          <a:solidFill>
            <a:srgbClr val="CC66FF"/>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solidFill>
                <a:schemeClr val="tx1"/>
              </a:solidFill>
            </a:endParaRPr>
          </a:p>
          <a:p>
            <a:pPr algn="ctr"/>
            <a:endParaRPr lang="es-ES" dirty="0">
              <a:solidFill>
                <a:schemeClr val="tx1"/>
              </a:solidFill>
            </a:endParaRPr>
          </a:p>
          <a:p>
            <a:pPr algn="ctr"/>
            <a:r>
              <a:rPr lang="es-ES" b="1">
                <a:solidFill>
                  <a:schemeClr val="tx1"/>
                </a:solidFill>
              </a:rPr>
              <a:t>DESVENTAJAS</a:t>
            </a:r>
            <a:endParaRPr lang="es-ES" b="1" dirty="0">
              <a:solidFill>
                <a:schemeClr val="tx1"/>
              </a:solidFill>
            </a:endParaRPr>
          </a:p>
          <a:p>
            <a:pPr algn="just"/>
            <a:endParaRPr lang="es-ES" b="1" dirty="0">
              <a:solidFill>
                <a:schemeClr val="tx1"/>
              </a:solidFill>
            </a:endParaRPr>
          </a:p>
          <a:p>
            <a:pPr marL="285750" indent="-285750" algn="just">
              <a:buFont typeface="Arial" panose="020B0604020202020204" pitchFamily="34" charset="0"/>
              <a:buChar char="•"/>
            </a:pPr>
            <a:r>
              <a:rPr lang="es-ES" b="1" dirty="0">
                <a:solidFill>
                  <a:schemeClr val="tx1"/>
                </a:solidFill>
              </a:rPr>
              <a:t>No es tan eficiente para datos muy complejos.</a:t>
            </a:r>
          </a:p>
          <a:p>
            <a:pPr marL="285750" indent="-285750" algn="just">
              <a:buFont typeface="Arial" panose="020B0604020202020204" pitchFamily="34" charset="0"/>
              <a:buChar char="•"/>
            </a:pPr>
            <a:r>
              <a:rPr lang="es-ES" b="1" dirty="0">
                <a:solidFill>
                  <a:schemeClr val="tx1"/>
                </a:solidFill>
              </a:rPr>
              <a:t>Requiere una configuración más compleja y una gestión de datos más cuidadosa que otros modelos.</a:t>
            </a:r>
          </a:p>
          <a:p>
            <a:pPr marL="285750" indent="-285750" algn="just">
              <a:buFont typeface="Arial" panose="020B0604020202020204" pitchFamily="34" charset="0"/>
              <a:buChar char="•"/>
            </a:pPr>
            <a:r>
              <a:rPr lang="es-ES" b="1" dirty="0">
                <a:solidFill>
                  <a:schemeClr val="tx1"/>
                </a:solidFill>
              </a:rPr>
              <a:t>Las consultas pueden ser más lentas que en MOLAP debido a que algunos datos se almacenan en una base de datos relacional.</a:t>
            </a:r>
          </a:p>
          <a:p>
            <a:pPr algn="just"/>
            <a:endParaRPr lang="es-ES" b="1" dirty="0">
              <a:solidFill>
                <a:schemeClr val="tx1"/>
              </a:solidFill>
            </a:endParaRPr>
          </a:p>
          <a:p>
            <a:pPr algn="just"/>
            <a:endParaRPr lang="es-ES" dirty="0">
              <a:solidFill>
                <a:schemeClr val="tx1"/>
              </a:solidFill>
            </a:endParaRPr>
          </a:p>
        </p:txBody>
      </p:sp>
    </p:spTree>
    <p:extLst>
      <p:ext uri="{BB962C8B-B14F-4D97-AF65-F5344CB8AC3E}">
        <p14:creationId xmlns:p14="http://schemas.microsoft.com/office/powerpoint/2010/main" val="133463414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4AD45F7-AD19-CA1B-812B-C0A63C4EFAE2}"/>
              </a:ext>
            </a:extLst>
          </p:cNvPr>
          <p:cNvSpPr>
            <a:spLocks noGrp="1"/>
          </p:cNvSpPr>
          <p:nvPr>
            <p:ph type="title"/>
          </p:nvPr>
        </p:nvSpPr>
        <p:spPr>
          <a:xfrm>
            <a:off x="955041" y="282598"/>
            <a:ext cx="9971159" cy="1325563"/>
          </a:xfrm>
        </p:spPr>
        <p:txBody>
          <a:bodyPr/>
          <a:lstStyle/>
          <a:p>
            <a:r>
              <a:rPr lang="es-ES" dirty="0"/>
              <a:t>TIPOS DE SISTEMAS OLAP  </a:t>
            </a:r>
            <a:r>
              <a:rPr lang="es-ES" dirty="0">
                <a:sym typeface="Wingdings" panose="05000000000000000000" pitchFamily="2" charset="2"/>
              </a:rPr>
              <a:t>  HOLAP</a:t>
            </a:r>
            <a:endParaRPr lang="es-ES" dirty="0"/>
          </a:p>
        </p:txBody>
      </p:sp>
      <p:sp>
        <p:nvSpPr>
          <p:cNvPr id="5" name="Marcador de número de diapositiva 4">
            <a:extLst>
              <a:ext uri="{FF2B5EF4-FFF2-40B4-BE49-F238E27FC236}">
                <a16:creationId xmlns:a16="http://schemas.microsoft.com/office/drawing/2014/main" id="{0859B136-2B5A-0552-4287-3E5359F8C7FE}"/>
              </a:ext>
            </a:extLst>
          </p:cNvPr>
          <p:cNvSpPr>
            <a:spLocks noGrp="1"/>
          </p:cNvSpPr>
          <p:nvPr>
            <p:ph type="sldNum" sz="quarter" idx="12"/>
          </p:nvPr>
        </p:nvSpPr>
        <p:spPr/>
        <p:txBody>
          <a:bodyPr/>
          <a:lstStyle/>
          <a:p>
            <a:pPr rtl="0"/>
            <a:fld id="{95CBEC59-7FF9-4688-98DF-89832A0C9025}" type="slidenum">
              <a:rPr lang="es-ES" noProof="0" smtClean="0"/>
              <a:t>38</a:t>
            </a:fld>
            <a:endParaRPr lang="es-ES" noProof="0"/>
          </a:p>
        </p:txBody>
      </p:sp>
      <p:sp>
        <p:nvSpPr>
          <p:cNvPr id="7" name="Marcador de texto 6">
            <a:extLst>
              <a:ext uri="{FF2B5EF4-FFF2-40B4-BE49-F238E27FC236}">
                <a16:creationId xmlns:a16="http://schemas.microsoft.com/office/drawing/2014/main" id="{32171BBD-7068-28DF-4A8F-59C1BB440B5F}"/>
              </a:ext>
            </a:extLst>
          </p:cNvPr>
          <p:cNvSpPr>
            <a:spLocks noGrp="1"/>
          </p:cNvSpPr>
          <p:nvPr>
            <p:ph type="body" sz="quarter" idx="14"/>
          </p:nvPr>
        </p:nvSpPr>
        <p:spPr/>
        <p:txBody>
          <a:bodyPr/>
          <a:lstStyle/>
          <a:p>
            <a:r>
              <a:rPr lang="es-ES" dirty="0"/>
              <a:t>2023</a:t>
            </a:r>
          </a:p>
        </p:txBody>
      </p:sp>
      <p:sp>
        <p:nvSpPr>
          <p:cNvPr id="13" name="CuadroTexto 12">
            <a:extLst>
              <a:ext uri="{FF2B5EF4-FFF2-40B4-BE49-F238E27FC236}">
                <a16:creationId xmlns:a16="http://schemas.microsoft.com/office/drawing/2014/main" id="{7016C087-BDE8-B12F-9853-43E7CA5E9AF5}"/>
              </a:ext>
            </a:extLst>
          </p:cNvPr>
          <p:cNvSpPr txBox="1"/>
          <p:nvPr/>
        </p:nvSpPr>
        <p:spPr>
          <a:xfrm>
            <a:off x="2967470" y="1471667"/>
            <a:ext cx="6211700" cy="523220"/>
          </a:xfrm>
          <a:prstGeom prst="rect">
            <a:avLst/>
          </a:prstGeom>
          <a:noFill/>
        </p:spPr>
        <p:txBody>
          <a:bodyPr wrap="none" rtlCol="0">
            <a:spAutoFit/>
          </a:bodyPr>
          <a:lstStyle/>
          <a:p>
            <a:r>
              <a:rPr lang="es-ES" sz="2800" b="1" dirty="0">
                <a:solidFill>
                  <a:schemeClr val="bg1"/>
                </a:solidFill>
              </a:rPr>
              <a:t>¿EN QUÉ SISTEMAS PODEMOS USARLO?</a:t>
            </a:r>
          </a:p>
        </p:txBody>
      </p:sp>
      <p:sp>
        <p:nvSpPr>
          <p:cNvPr id="4" name="CuadroTexto 3">
            <a:extLst>
              <a:ext uri="{FF2B5EF4-FFF2-40B4-BE49-F238E27FC236}">
                <a16:creationId xmlns:a16="http://schemas.microsoft.com/office/drawing/2014/main" id="{35A14D34-C73A-B736-F008-F3D84E82963C}"/>
              </a:ext>
            </a:extLst>
          </p:cNvPr>
          <p:cNvSpPr txBox="1"/>
          <p:nvPr/>
        </p:nvSpPr>
        <p:spPr>
          <a:xfrm>
            <a:off x="754380" y="2514599"/>
            <a:ext cx="10683240" cy="3477875"/>
          </a:xfrm>
          <a:prstGeom prst="rect">
            <a:avLst/>
          </a:prstGeom>
          <a:noFill/>
        </p:spPr>
        <p:txBody>
          <a:bodyPr wrap="square" rtlCol="0">
            <a:spAutoFit/>
          </a:bodyPr>
          <a:lstStyle/>
          <a:p>
            <a:pPr marL="285750" indent="-285750" algn="just">
              <a:buFont typeface="Arial" panose="020B0604020202020204" pitchFamily="34" charset="0"/>
              <a:buChar char="•"/>
            </a:pPr>
            <a:r>
              <a:rPr lang="es-ES" sz="2000" b="1" dirty="0">
                <a:solidFill>
                  <a:schemeClr val="bg1"/>
                </a:solidFill>
              </a:rPr>
              <a:t>Sistemas de análisis de ventas y marketing: Cuando es necesario analizar grandes conjuntos de datos de ventas y marketing en tiempo real. Por ejemplo para tomar decisiones basadas en el comportamiento del cliente.</a:t>
            </a:r>
          </a:p>
          <a:p>
            <a:pPr marL="285750" indent="-285750" algn="just">
              <a:buFont typeface="Arial" panose="020B0604020202020204" pitchFamily="34" charset="0"/>
              <a:buChar char="•"/>
            </a:pPr>
            <a:endParaRPr lang="es-ES" sz="2000" b="1" dirty="0">
              <a:solidFill>
                <a:schemeClr val="bg1"/>
              </a:solidFill>
            </a:endParaRPr>
          </a:p>
          <a:p>
            <a:pPr marL="285750" indent="-285750" algn="just">
              <a:buFont typeface="Arial" panose="020B0604020202020204" pitchFamily="34" charset="0"/>
              <a:buChar char="•"/>
            </a:pPr>
            <a:r>
              <a:rPr lang="es-ES" sz="2000" b="1" dirty="0">
                <a:solidFill>
                  <a:schemeClr val="bg1"/>
                </a:solidFill>
              </a:rPr>
              <a:t>Sistemas de análisis de finanzas y presupuesto: Cuando es necesario analizar grandes conjuntos de datos financieros y de presupuestos en tiempo real. Por ejemplo para tomar decisiones en tiempo real sobre inversiones y gastos.</a:t>
            </a:r>
          </a:p>
          <a:p>
            <a:pPr marL="285750" indent="-285750" algn="just">
              <a:buFont typeface="Arial" panose="020B0604020202020204" pitchFamily="34" charset="0"/>
              <a:buChar char="•"/>
            </a:pPr>
            <a:endParaRPr lang="es-ES" sz="2000" b="1" dirty="0">
              <a:solidFill>
                <a:schemeClr val="bg1"/>
              </a:solidFill>
            </a:endParaRPr>
          </a:p>
          <a:p>
            <a:pPr marL="285750" indent="-285750" algn="just">
              <a:buFont typeface="Arial" panose="020B0604020202020204" pitchFamily="34" charset="0"/>
              <a:buChar char="•"/>
            </a:pPr>
            <a:r>
              <a:rPr lang="es-ES" sz="2000" b="1" dirty="0">
                <a:solidFill>
                  <a:schemeClr val="bg1"/>
                </a:solidFill>
              </a:rPr>
              <a:t>Sistemas de análisis de recursos humanos: Cuando necesitamos analizar grandes conjuntos de datos de recursos humanos. Por ejemplo para realizar un seguimiento del rendimiento y la productividad de los empleados.</a:t>
            </a:r>
          </a:p>
        </p:txBody>
      </p:sp>
    </p:spTree>
    <p:extLst>
      <p:ext uri="{BB962C8B-B14F-4D97-AF65-F5344CB8AC3E}">
        <p14:creationId xmlns:p14="http://schemas.microsoft.com/office/powerpoint/2010/main" val="141906280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4AD45F7-AD19-CA1B-812B-C0A63C4EFAE2}"/>
              </a:ext>
            </a:extLst>
          </p:cNvPr>
          <p:cNvSpPr>
            <a:spLocks noGrp="1"/>
          </p:cNvSpPr>
          <p:nvPr>
            <p:ph type="title"/>
          </p:nvPr>
        </p:nvSpPr>
        <p:spPr>
          <a:xfrm>
            <a:off x="955041" y="282598"/>
            <a:ext cx="9971159" cy="1325563"/>
          </a:xfrm>
        </p:spPr>
        <p:txBody>
          <a:bodyPr/>
          <a:lstStyle/>
          <a:p>
            <a:r>
              <a:rPr lang="es-ES" dirty="0"/>
              <a:t>TIPOS DE SISTEMAS OLAP</a:t>
            </a:r>
          </a:p>
        </p:txBody>
      </p:sp>
      <p:sp>
        <p:nvSpPr>
          <p:cNvPr id="5" name="Marcador de número de diapositiva 4">
            <a:extLst>
              <a:ext uri="{FF2B5EF4-FFF2-40B4-BE49-F238E27FC236}">
                <a16:creationId xmlns:a16="http://schemas.microsoft.com/office/drawing/2014/main" id="{0859B136-2B5A-0552-4287-3E5359F8C7FE}"/>
              </a:ext>
            </a:extLst>
          </p:cNvPr>
          <p:cNvSpPr>
            <a:spLocks noGrp="1"/>
          </p:cNvSpPr>
          <p:nvPr>
            <p:ph type="sldNum" sz="quarter" idx="12"/>
          </p:nvPr>
        </p:nvSpPr>
        <p:spPr/>
        <p:txBody>
          <a:bodyPr/>
          <a:lstStyle/>
          <a:p>
            <a:pPr rtl="0"/>
            <a:fld id="{95CBEC59-7FF9-4688-98DF-89832A0C9025}" type="slidenum">
              <a:rPr lang="es-ES" noProof="0" smtClean="0"/>
              <a:t>39</a:t>
            </a:fld>
            <a:endParaRPr lang="es-ES" noProof="0"/>
          </a:p>
        </p:txBody>
      </p:sp>
      <p:sp>
        <p:nvSpPr>
          <p:cNvPr id="7" name="Marcador de texto 6">
            <a:extLst>
              <a:ext uri="{FF2B5EF4-FFF2-40B4-BE49-F238E27FC236}">
                <a16:creationId xmlns:a16="http://schemas.microsoft.com/office/drawing/2014/main" id="{32171BBD-7068-28DF-4A8F-59C1BB440B5F}"/>
              </a:ext>
            </a:extLst>
          </p:cNvPr>
          <p:cNvSpPr>
            <a:spLocks noGrp="1"/>
          </p:cNvSpPr>
          <p:nvPr>
            <p:ph type="body" sz="quarter" idx="14"/>
          </p:nvPr>
        </p:nvSpPr>
        <p:spPr/>
        <p:txBody>
          <a:bodyPr/>
          <a:lstStyle/>
          <a:p>
            <a:r>
              <a:rPr lang="es-ES" dirty="0"/>
              <a:t>2023</a:t>
            </a:r>
          </a:p>
        </p:txBody>
      </p:sp>
      <p:sp>
        <p:nvSpPr>
          <p:cNvPr id="13" name="CuadroTexto 12">
            <a:extLst>
              <a:ext uri="{FF2B5EF4-FFF2-40B4-BE49-F238E27FC236}">
                <a16:creationId xmlns:a16="http://schemas.microsoft.com/office/drawing/2014/main" id="{7016C087-BDE8-B12F-9853-43E7CA5E9AF5}"/>
              </a:ext>
            </a:extLst>
          </p:cNvPr>
          <p:cNvSpPr txBox="1"/>
          <p:nvPr/>
        </p:nvSpPr>
        <p:spPr>
          <a:xfrm>
            <a:off x="5015415" y="1346551"/>
            <a:ext cx="2161169" cy="523220"/>
          </a:xfrm>
          <a:prstGeom prst="rect">
            <a:avLst/>
          </a:prstGeom>
          <a:noFill/>
        </p:spPr>
        <p:txBody>
          <a:bodyPr wrap="none" rtlCol="0">
            <a:spAutoFit/>
          </a:bodyPr>
          <a:lstStyle/>
          <a:p>
            <a:r>
              <a:rPr lang="es-ES" sz="2800" b="1" dirty="0">
                <a:solidFill>
                  <a:schemeClr val="bg1"/>
                </a:solidFill>
              </a:rPr>
              <a:t>EN RESUMEN</a:t>
            </a:r>
          </a:p>
        </p:txBody>
      </p:sp>
      <p:pic>
        <p:nvPicPr>
          <p:cNvPr id="9" name="Imagen 8">
            <a:extLst>
              <a:ext uri="{FF2B5EF4-FFF2-40B4-BE49-F238E27FC236}">
                <a16:creationId xmlns:a16="http://schemas.microsoft.com/office/drawing/2014/main" id="{96B6FDA0-C346-5F44-2955-C0349D4E3D9A}"/>
              </a:ext>
            </a:extLst>
          </p:cNvPr>
          <p:cNvPicPr>
            <a:picLocks noChangeAspect="1"/>
          </p:cNvPicPr>
          <p:nvPr/>
        </p:nvPicPr>
        <p:blipFill rotWithShape="1">
          <a:blip r:embed="rId3"/>
          <a:srcRect l="50784" t="38895" r="205" b="1905"/>
          <a:stretch/>
        </p:blipFill>
        <p:spPr>
          <a:xfrm>
            <a:off x="2648441" y="1826746"/>
            <a:ext cx="6584358" cy="4360792"/>
          </a:xfrm>
          <a:prstGeom prst="rect">
            <a:avLst/>
          </a:prstGeom>
        </p:spPr>
      </p:pic>
      <p:sp>
        <p:nvSpPr>
          <p:cNvPr id="11" name="CuadroTexto 10">
            <a:extLst>
              <a:ext uri="{FF2B5EF4-FFF2-40B4-BE49-F238E27FC236}">
                <a16:creationId xmlns:a16="http://schemas.microsoft.com/office/drawing/2014/main" id="{E20E3B59-B46E-6991-20D5-C3789B92F688}"/>
              </a:ext>
            </a:extLst>
          </p:cNvPr>
          <p:cNvSpPr txBox="1"/>
          <p:nvPr/>
        </p:nvSpPr>
        <p:spPr>
          <a:xfrm>
            <a:off x="3015312" y="5879761"/>
            <a:ext cx="2632452" cy="307777"/>
          </a:xfrm>
          <a:prstGeom prst="rect">
            <a:avLst/>
          </a:prstGeom>
          <a:noFill/>
        </p:spPr>
        <p:txBody>
          <a:bodyPr wrap="none" rtlCol="0">
            <a:spAutoFit/>
          </a:bodyPr>
          <a:lstStyle/>
          <a:p>
            <a:r>
              <a:rPr lang="es-ES" sz="1400" dirty="0"/>
              <a:t>Almacenamiento multidimensional</a:t>
            </a:r>
          </a:p>
        </p:txBody>
      </p:sp>
      <p:sp>
        <p:nvSpPr>
          <p:cNvPr id="12" name="CuadroTexto 11">
            <a:extLst>
              <a:ext uri="{FF2B5EF4-FFF2-40B4-BE49-F238E27FC236}">
                <a16:creationId xmlns:a16="http://schemas.microsoft.com/office/drawing/2014/main" id="{3724418E-C894-FE5A-1787-F90DF555818F}"/>
              </a:ext>
            </a:extLst>
          </p:cNvPr>
          <p:cNvSpPr txBox="1"/>
          <p:nvPr/>
        </p:nvSpPr>
        <p:spPr>
          <a:xfrm>
            <a:off x="6014635" y="5879760"/>
            <a:ext cx="2111604" cy="307777"/>
          </a:xfrm>
          <a:prstGeom prst="rect">
            <a:avLst/>
          </a:prstGeom>
          <a:noFill/>
        </p:spPr>
        <p:txBody>
          <a:bodyPr wrap="none" rtlCol="0">
            <a:spAutoFit/>
          </a:bodyPr>
          <a:lstStyle/>
          <a:p>
            <a:r>
              <a:rPr lang="es-ES" sz="1400" dirty="0"/>
              <a:t>Almacenamiento relacional</a:t>
            </a:r>
          </a:p>
        </p:txBody>
      </p:sp>
      <p:sp>
        <p:nvSpPr>
          <p:cNvPr id="14" name="CuadroTexto 13">
            <a:extLst>
              <a:ext uri="{FF2B5EF4-FFF2-40B4-BE49-F238E27FC236}">
                <a16:creationId xmlns:a16="http://schemas.microsoft.com/office/drawing/2014/main" id="{47AD4906-DC74-804F-025B-63063A843914}"/>
              </a:ext>
            </a:extLst>
          </p:cNvPr>
          <p:cNvSpPr txBox="1"/>
          <p:nvPr/>
        </p:nvSpPr>
        <p:spPr>
          <a:xfrm>
            <a:off x="3108383" y="2677389"/>
            <a:ext cx="1223155" cy="646331"/>
          </a:xfrm>
          <a:prstGeom prst="rect">
            <a:avLst/>
          </a:prstGeom>
          <a:noFill/>
        </p:spPr>
        <p:txBody>
          <a:bodyPr wrap="none" rtlCol="0">
            <a:spAutoFit/>
          </a:bodyPr>
          <a:lstStyle/>
          <a:p>
            <a:r>
              <a:rPr lang="es-ES" dirty="0"/>
              <a:t>Estructura </a:t>
            </a:r>
          </a:p>
          <a:p>
            <a:pPr algn="ctr"/>
            <a:r>
              <a:rPr lang="es-ES" dirty="0"/>
              <a:t>de Cubo</a:t>
            </a:r>
          </a:p>
        </p:txBody>
      </p:sp>
      <p:sp>
        <p:nvSpPr>
          <p:cNvPr id="15" name="CuadroTexto 14">
            <a:extLst>
              <a:ext uri="{FF2B5EF4-FFF2-40B4-BE49-F238E27FC236}">
                <a16:creationId xmlns:a16="http://schemas.microsoft.com/office/drawing/2014/main" id="{7468BA40-412E-C867-D359-B232810CA4AC}"/>
              </a:ext>
            </a:extLst>
          </p:cNvPr>
          <p:cNvSpPr txBox="1"/>
          <p:nvPr/>
        </p:nvSpPr>
        <p:spPr>
          <a:xfrm>
            <a:off x="2959201" y="3772847"/>
            <a:ext cx="1545564" cy="646331"/>
          </a:xfrm>
          <a:prstGeom prst="rect">
            <a:avLst/>
          </a:prstGeom>
          <a:noFill/>
        </p:spPr>
        <p:txBody>
          <a:bodyPr wrap="square" rtlCol="0">
            <a:spAutoFit/>
          </a:bodyPr>
          <a:lstStyle/>
          <a:p>
            <a:pPr algn="ctr"/>
            <a:r>
              <a:rPr lang="es-ES" dirty="0"/>
              <a:t>Datos </a:t>
            </a:r>
          </a:p>
          <a:p>
            <a:pPr algn="ctr"/>
            <a:r>
              <a:rPr lang="es-ES" dirty="0" err="1"/>
              <a:t>pre-calculados</a:t>
            </a:r>
            <a:endParaRPr lang="es-ES" dirty="0"/>
          </a:p>
        </p:txBody>
      </p:sp>
      <p:sp>
        <p:nvSpPr>
          <p:cNvPr id="16" name="CuadroTexto 15">
            <a:extLst>
              <a:ext uri="{FF2B5EF4-FFF2-40B4-BE49-F238E27FC236}">
                <a16:creationId xmlns:a16="http://schemas.microsoft.com/office/drawing/2014/main" id="{67B6D247-4353-3741-4A7C-4AAF21157064}"/>
              </a:ext>
            </a:extLst>
          </p:cNvPr>
          <p:cNvSpPr txBox="1"/>
          <p:nvPr/>
        </p:nvSpPr>
        <p:spPr>
          <a:xfrm>
            <a:off x="2879943" y="4946655"/>
            <a:ext cx="1680034" cy="646331"/>
          </a:xfrm>
          <a:prstGeom prst="rect">
            <a:avLst/>
          </a:prstGeom>
          <a:noFill/>
        </p:spPr>
        <p:txBody>
          <a:bodyPr wrap="square" rtlCol="0">
            <a:spAutoFit/>
          </a:bodyPr>
          <a:lstStyle/>
          <a:p>
            <a:pPr algn="ctr"/>
            <a:r>
              <a:rPr lang="es-ES" dirty="0"/>
              <a:t>Valores de nivel de detalle</a:t>
            </a:r>
          </a:p>
        </p:txBody>
      </p:sp>
    </p:spTree>
    <p:extLst>
      <p:ext uri="{BB962C8B-B14F-4D97-AF65-F5344CB8AC3E}">
        <p14:creationId xmlns:p14="http://schemas.microsoft.com/office/powerpoint/2010/main" val="14566796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0000"/>
            <a:lum/>
          </a:blip>
          <a:srcRect/>
          <a:stretch>
            <a:fillRect t="-39000" b="-39000"/>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6154F5D-614D-330A-92E4-77FFB9526F18}"/>
              </a:ext>
            </a:extLst>
          </p:cNvPr>
          <p:cNvSpPr>
            <a:spLocks noGrp="1"/>
          </p:cNvSpPr>
          <p:nvPr>
            <p:ph type="title"/>
          </p:nvPr>
        </p:nvSpPr>
        <p:spPr/>
        <p:txBody>
          <a:bodyPr/>
          <a:lstStyle/>
          <a:p>
            <a:r>
              <a:rPr lang="es-ES" dirty="0"/>
              <a:t>INTRODUCCIÓN</a:t>
            </a:r>
          </a:p>
        </p:txBody>
      </p:sp>
      <p:sp>
        <p:nvSpPr>
          <p:cNvPr id="3" name="Marcador de contenido 2">
            <a:extLst>
              <a:ext uri="{FF2B5EF4-FFF2-40B4-BE49-F238E27FC236}">
                <a16:creationId xmlns:a16="http://schemas.microsoft.com/office/drawing/2014/main" id="{20D80F86-2BE8-93E4-5D4A-B44D68E98155}"/>
              </a:ext>
            </a:extLst>
          </p:cNvPr>
          <p:cNvSpPr>
            <a:spLocks noGrp="1"/>
          </p:cNvSpPr>
          <p:nvPr>
            <p:ph idx="1"/>
          </p:nvPr>
        </p:nvSpPr>
        <p:spPr>
          <a:xfrm>
            <a:off x="929641" y="1784482"/>
            <a:ext cx="10515600" cy="3429356"/>
          </a:xfrm>
        </p:spPr>
        <p:txBody>
          <a:bodyPr/>
          <a:lstStyle/>
          <a:p>
            <a:pPr marL="285750" indent="-285750" algn="just">
              <a:buFont typeface="Arial" panose="020B0604020202020204" pitchFamily="34" charset="0"/>
              <a:buChar char="•"/>
            </a:pPr>
            <a:r>
              <a:rPr lang="es-ES" b="1" dirty="0">
                <a:solidFill>
                  <a:schemeClr val="tx1"/>
                </a:solidFill>
              </a:rPr>
              <a:t>El procesamiento analítico en línea (OLAP) es una tecnología que organiza grandes bases de datos empresariales y proporciona análisis complejo. Se puede utilizar para realizar consultas analíticas complejas sin afectar negativamente los sistemas transaccionales. </a:t>
            </a:r>
          </a:p>
          <a:p>
            <a:pPr marL="285750" indent="-285750" algn="just">
              <a:buFont typeface="Arial" panose="020B0604020202020204" pitchFamily="34" charset="0"/>
              <a:buChar char="•"/>
            </a:pPr>
            <a:r>
              <a:rPr lang="es-ES" b="1" dirty="0">
                <a:solidFill>
                  <a:schemeClr val="tx1"/>
                </a:solidFill>
              </a:rPr>
              <a:t>Usará un modelo multidimensional (forma de estructurar los datos en una base de datos analítica para facilitar su análisis en múltiples dimensiones) en lugar de uno relacional.</a:t>
            </a:r>
          </a:p>
          <a:p>
            <a:pPr marL="285750" indent="-285750" algn="just">
              <a:buFont typeface="Arial" panose="020B0604020202020204" pitchFamily="34" charset="0"/>
              <a:buChar char="•"/>
            </a:pPr>
            <a:r>
              <a:rPr lang="es-ES" b="1" dirty="0">
                <a:solidFill>
                  <a:schemeClr val="tx1"/>
                </a:solidFill>
              </a:rPr>
              <a:t>Para la visualización de datos se utilizan estructuras multidimensionales llamadas cubos OLAP, sobre el que se podrán realizar varias operaciones que manipulen los datos para facilitar el análisis de los mismos.</a:t>
            </a:r>
          </a:p>
          <a:p>
            <a:pPr marL="285750" indent="-285750" algn="just">
              <a:buFont typeface="Arial" panose="020B0604020202020204" pitchFamily="34" charset="0"/>
              <a:buChar char="•"/>
            </a:pPr>
            <a:r>
              <a:rPr lang="es-ES" b="1" dirty="0">
                <a:solidFill>
                  <a:schemeClr val="tx1"/>
                </a:solidFill>
              </a:rPr>
              <a:t>En función de las necesidades de la empresa, esta usará el sistema OLAP que mejor se adecue a ella (ROLAP, MOLAP, HOLAP).</a:t>
            </a:r>
          </a:p>
          <a:p>
            <a:pPr marL="285750" indent="-285750" algn="just">
              <a:buFont typeface="Arial" panose="020B0604020202020204" pitchFamily="34" charset="0"/>
              <a:buChar char="•"/>
            </a:pPr>
            <a:r>
              <a:rPr lang="es-ES" b="1" dirty="0">
                <a:solidFill>
                  <a:schemeClr val="tx1"/>
                </a:solidFill>
              </a:rPr>
              <a:t>Para interactuar con cubos OLAP normalmente se utilizan diversas herramientas como pueden ser Microsoft </a:t>
            </a:r>
            <a:r>
              <a:rPr lang="es-ES" b="1" dirty="0" err="1">
                <a:solidFill>
                  <a:schemeClr val="tx1"/>
                </a:solidFill>
              </a:rPr>
              <a:t>Power</a:t>
            </a:r>
            <a:r>
              <a:rPr lang="es-ES" b="1" dirty="0">
                <a:solidFill>
                  <a:schemeClr val="tx1"/>
                </a:solidFill>
              </a:rPr>
              <a:t> BI, Apache </a:t>
            </a:r>
            <a:r>
              <a:rPr lang="es-ES" b="1" dirty="0" err="1">
                <a:solidFill>
                  <a:schemeClr val="tx1"/>
                </a:solidFill>
              </a:rPr>
              <a:t>Kylin</a:t>
            </a:r>
            <a:r>
              <a:rPr lang="es-ES" b="1" dirty="0">
                <a:solidFill>
                  <a:schemeClr val="tx1"/>
                </a:solidFill>
              </a:rPr>
              <a:t>, etc. Junto al lenguaje MDX. </a:t>
            </a:r>
          </a:p>
          <a:p>
            <a:endParaRPr lang="es-ES" b="1" dirty="0">
              <a:solidFill>
                <a:schemeClr val="tx1"/>
              </a:solidFill>
            </a:endParaRPr>
          </a:p>
          <a:p>
            <a:endParaRPr lang="es-ES" dirty="0"/>
          </a:p>
        </p:txBody>
      </p:sp>
      <p:sp>
        <p:nvSpPr>
          <p:cNvPr id="4" name="Marcador de pie de página 3">
            <a:extLst>
              <a:ext uri="{FF2B5EF4-FFF2-40B4-BE49-F238E27FC236}">
                <a16:creationId xmlns:a16="http://schemas.microsoft.com/office/drawing/2014/main" id="{239AA5C6-EED6-B324-BB0B-BCD714EE8840}"/>
              </a:ext>
            </a:extLst>
          </p:cNvPr>
          <p:cNvSpPr>
            <a:spLocks noGrp="1"/>
          </p:cNvSpPr>
          <p:nvPr>
            <p:ph type="ftr" sz="quarter" idx="11"/>
          </p:nvPr>
        </p:nvSpPr>
        <p:spPr>
          <a:xfrm>
            <a:off x="0" y="6216518"/>
            <a:ext cx="4895433" cy="365125"/>
          </a:xfrm>
        </p:spPr>
        <p:txBody>
          <a:bodyPr/>
          <a:lstStyle/>
          <a:p>
            <a:pPr rtl="0"/>
            <a:r>
              <a:rPr lang="es-ES" noProof="0" dirty="0"/>
              <a:t>Grado en Ingeniería Informática especialidad Ingeniería del Software </a:t>
            </a:r>
          </a:p>
        </p:txBody>
      </p:sp>
      <p:sp>
        <p:nvSpPr>
          <p:cNvPr id="5" name="Marcador de número de diapositiva 4">
            <a:extLst>
              <a:ext uri="{FF2B5EF4-FFF2-40B4-BE49-F238E27FC236}">
                <a16:creationId xmlns:a16="http://schemas.microsoft.com/office/drawing/2014/main" id="{38FC839C-11A0-C1D6-9A8C-43037FB83F0B}"/>
              </a:ext>
            </a:extLst>
          </p:cNvPr>
          <p:cNvSpPr>
            <a:spLocks noGrp="1"/>
          </p:cNvSpPr>
          <p:nvPr>
            <p:ph type="sldNum" sz="quarter" idx="12"/>
          </p:nvPr>
        </p:nvSpPr>
        <p:spPr/>
        <p:txBody>
          <a:bodyPr/>
          <a:lstStyle/>
          <a:p>
            <a:pPr rtl="0"/>
            <a:fld id="{95CBEC59-7FF9-4688-98DF-89832A0C9025}" type="slidenum">
              <a:rPr lang="es-ES" noProof="0" smtClean="0"/>
              <a:t>4</a:t>
            </a:fld>
            <a:endParaRPr lang="es-ES" noProof="0"/>
          </a:p>
        </p:txBody>
      </p:sp>
      <p:sp>
        <p:nvSpPr>
          <p:cNvPr id="7" name="Marcador de texto 6">
            <a:extLst>
              <a:ext uri="{FF2B5EF4-FFF2-40B4-BE49-F238E27FC236}">
                <a16:creationId xmlns:a16="http://schemas.microsoft.com/office/drawing/2014/main" id="{F257EB33-4756-3DF3-CD22-0E620F3C47B0}"/>
              </a:ext>
            </a:extLst>
          </p:cNvPr>
          <p:cNvSpPr>
            <a:spLocks noGrp="1"/>
          </p:cNvSpPr>
          <p:nvPr>
            <p:ph type="body" sz="quarter" idx="14"/>
          </p:nvPr>
        </p:nvSpPr>
        <p:spPr/>
        <p:txBody>
          <a:bodyPr/>
          <a:lstStyle/>
          <a:p>
            <a:r>
              <a:rPr lang="es-ES" dirty="0"/>
              <a:t>2023</a:t>
            </a:r>
          </a:p>
        </p:txBody>
      </p:sp>
    </p:spTree>
    <p:extLst>
      <p:ext uri="{BB962C8B-B14F-4D97-AF65-F5344CB8AC3E}">
        <p14:creationId xmlns:p14="http://schemas.microsoft.com/office/powerpoint/2010/main" val="59100908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Marcador de posición de imagen 7">
            <a:extLst>
              <a:ext uri="{FF2B5EF4-FFF2-40B4-BE49-F238E27FC236}">
                <a16:creationId xmlns:a16="http://schemas.microsoft.com/office/drawing/2014/main" id="{4415C9A5-36A2-C960-FE39-D7BF7102FF12}"/>
              </a:ext>
            </a:extLst>
          </p:cNvPr>
          <p:cNvPicPr>
            <a:picLocks noGrp="1" noChangeAspect="1"/>
          </p:cNvPicPr>
          <p:nvPr>
            <p:ph type="pic" sz="quarter" idx="15"/>
          </p:nvPr>
        </p:nvPicPr>
        <p:blipFill>
          <a:blip r:embed="rId2"/>
          <a:srcRect t="23849" b="23849"/>
          <a:stretch/>
        </p:blipFill>
        <p:spPr>
          <a:blipFill dpi="0" rotWithShape="1">
            <a:blip r:embed="rId3"/>
            <a:srcRect/>
            <a:stretch>
              <a:fillRect b="-20000"/>
            </a:stretch>
          </a:blipFill>
        </p:spPr>
      </p:pic>
      <p:sp>
        <p:nvSpPr>
          <p:cNvPr id="3" name="Título 2">
            <a:extLst>
              <a:ext uri="{FF2B5EF4-FFF2-40B4-BE49-F238E27FC236}">
                <a16:creationId xmlns:a16="http://schemas.microsoft.com/office/drawing/2014/main" id="{8F916C1B-C930-B1EA-6CEE-EEC7AB7AB221}"/>
              </a:ext>
            </a:extLst>
          </p:cNvPr>
          <p:cNvSpPr>
            <a:spLocks noGrp="1"/>
          </p:cNvSpPr>
          <p:nvPr>
            <p:ph type="ctrTitle"/>
          </p:nvPr>
        </p:nvSpPr>
        <p:spPr/>
        <p:txBody>
          <a:bodyPr/>
          <a:lstStyle/>
          <a:p>
            <a:r>
              <a:rPr lang="es-ES" dirty="0"/>
              <a:t>UTILIDADES/BENEFICIOS</a:t>
            </a:r>
          </a:p>
        </p:txBody>
      </p:sp>
      <p:sp>
        <p:nvSpPr>
          <p:cNvPr id="4" name="Marcador de pie de página 3">
            <a:extLst>
              <a:ext uri="{FF2B5EF4-FFF2-40B4-BE49-F238E27FC236}">
                <a16:creationId xmlns:a16="http://schemas.microsoft.com/office/drawing/2014/main" id="{4126B421-ABD9-7B82-5DD0-981BC7A53F19}"/>
              </a:ext>
            </a:extLst>
          </p:cNvPr>
          <p:cNvSpPr>
            <a:spLocks noGrp="1"/>
          </p:cNvSpPr>
          <p:nvPr>
            <p:ph type="ftr" sz="quarter" idx="11"/>
          </p:nvPr>
        </p:nvSpPr>
        <p:spPr>
          <a:xfrm>
            <a:off x="1694226" y="6159402"/>
            <a:ext cx="4610950" cy="365125"/>
          </a:xfrm>
        </p:spPr>
        <p:txBody>
          <a:bodyPr/>
          <a:lstStyle/>
          <a:p>
            <a:pPr rtl="0"/>
            <a:r>
              <a:rPr lang="es-ES" noProof="0" dirty="0"/>
              <a:t>Grado en Ingeniería Informática especialidad Ingeniería del Software </a:t>
            </a:r>
          </a:p>
        </p:txBody>
      </p:sp>
      <p:sp>
        <p:nvSpPr>
          <p:cNvPr id="5" name="Marcador de número de diapositiva 4">
            <a:extLst>
              <a:ext uri="{FF2B5EF4-FFF2-40B4-BE49-F238E27FC236}">
                <a16:creationId xmlns:a16="http://schemas.microsoft.com/office/drawing/2014/main" id="{D9553730-25DE-4D05-2E1F-3570694B943A}"/>
              </a:ext>
            </a:extLst>
          </p:cNvPr>
          <p:cNvSpPr>
            <a:spLocks noGrp="1"/>
          </p:cNvSpPr>
          <p:nvPr>
            <p:ph type="sldNum" sz="quarter" idx="12"/>
          </p:nvPr>
        </p:nvSpPr>
        <p:spPr/>
        <p:txBody>
          <a:bodyPr/>
          <a:lstStyle/>
          <a:p>
            <a:pPr rtl="0"/>
            <a:fld id="{95CBEC59-7FF9-4688-98DF-89832A0C9025}" type="slidenum">
              <a:rPr lang="es-ES" noProof="0" smtClean="0"/>
              <a:t>40</a:t>
            </a:fld>
            <a:endParaRPr lang="es-ES" noProof="0"/>
          </a:p>
        </p:txBody>
      </p:sp>
      <p:sp>
        <p:nvSpPr>
          <p:cNvPr id="6" name="Marcador de texto 5">
            <a:extLst>
              <a:ext uri="{FF2B5EF4-FFF2-40B4-BE49-F238E27FC236}">
                <a16:creationId xmlns:a16="http://schemas.microsoft.com/office/drawing/2014/main" id="{8E93DAE9-DDA5-85DC-55E7-75AF32513A62}"/>
              </a:ext>
            </a:extLst>
          </p:cNvPr>
          <p:cNvSpPr>
            <a:spLocks noGrp="1"/>
          </p:cNvSpPr>
          <p:nvPr>
            <p:ph type="body" sz="quarter" idx="14"/>
          </p:nvPr>
        </p:nvSpPr>
        <p:spPr/>
        <p:txBody>
          <a:bodyPr/>
          <a:lstStyle/>
          <a:p>
            <a:r>
              <a:rPr lang="es-ES" dirty="0"/>
              <a:t>2023</a:t>
            </a:r>
          </a:p>
        </p:txBody>
      </p:sp>
    </p:spTree>
    <p:extLst>
      <p:ext uri="{BB962C8B-B14F-4D97-AF65-F5344CB8AC3E}">
        <p14:creationId xmlns:p14="http://schemas.microsoft.com/office/powerpoint/2010/main" val="350265461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6644D0E-753A-5301-D4E5-5055E97A9030}"/>
              </a:ext>
            </a:extLst>
          </p:cNvPr>
          <p:cNvSpPr>
            <a:spLocks noGrp="1"/>
          </p:cNvSpPr>
          <p:nvPr>
            <p:ph type="title"/>
          </p:nvPr>
        </p:nvSpPr>
        <p:spPr/>
        <p:txBody>
          <a:bodyPr/>
          <a:lstStyle/>
          <a:p>
            <a:r>
              <a:rPr lang="es-ES" dirty="0"/>
              <a:t>UTILIDADES/BENEFICIOS</a:t>
            </a:r>
          </a:p>
        </p:txBody>
      </p:sp>
      <p:sp>
        <p:nvSpPr>
          <p:cNvPr id="4" name="Marcador de pie de página 3">
            <a:extLst>
              <a:ext uri="{FF2B5EF4-FFF2-40B4-BE49-F238E27FC236}">
                <a16:creationId xmlns:a16="http://schemas.microsoft.com/office/drawing/2014/main" id="{082B153E-E382-2705-98D0-AD7183BA93FA}"/>
              </a:ext>
            </a:extLst>
          </p:cNvPr>
          <p:cNvSpPr>
            <a:spLocks noGrp="1"/>
          </p:cNvSpPr>
          <p:nvPr>
            <p:ph type="ftr" sz="quarter" idx="11"/>
          </p:nvPr>
        </p:nvSpPr>
        <p:spPr>
          <a:xfrm>
            <a:off x="101600" y="6187538"/>
            <a:ext cx="4902200" cy="365125"/>
          </a:xfrm>
        </p:spPr>
        <p:txBody>
          <a:bodyPr/>
          <a:lstStyle/>
          <a:p>
            <a:pPr rtl="0"/>
            <a:r>
              <a:rPr lang="es-ES" noProof="0" dirty="0"/>
              <a:t>Grado en Ingeniería Informática especialidad Ingeniería del Software </a:t>
            </a:r>
          </a:p>
        </p:txBody>
      </p:sp>
      <p:sp>
        <p:nvSpPr>
          <p:cNvPr id="5" name="Marcador de número de diapositiva 4">
            <a:extLst>
              <a:ext uri="{FF2B5EF4-FFF2-40B4-BE49-F238E27FC236}">
                <a16:creationId xmlns:a16="http://schemas.microsoft.com/office/drawing/2014/main" id="{6022917C-BAD0-38D6-5512-582D3947CC45}"/>
              </a:ext>
            </a:extLst>
          </p:cNvPr>
          <p:cNvSpPr>
            <a:spLocks noGrp="1"/>
          </p:cNvSpPr>
          <p:nvPr>
            <p:ph type="sldNum" sz="quarter" idx="12"/>
          </p:nvPr>
        </p:nvSpPr>
        <p:spPr/>
        <p:txBody>
          <a:bodyPr/>
          <a:lstStyle/>
          <a:p>
            <a:pPr rtl="0"/>
            <a:fld id="{95CBEC59-7FF9-4688-98DF-89832A0C9025}" type="slidenum">
              <a:rPr lang="es-ES" noProof="0" smtClean="0"/>
              <a:t>41</a:t>
            </a:fld>
            <a:endParaRPr lang="es-ES" noProof="0"/>
          </a:p>
        </p:txBody>
      </p:sp>
      <p:sp>
        <p:nvSpPr>
          <p:cNvPr id="7" name="Marcador de texto 6">
            <a:extLst>
              <a:ext uri="{FF2B5EF4-FFF2-40B4-BE49-F238E27FC236}">
                <a16:creationId xmlns:a16="http://schemas.microsoft.com/office/drawing/2014/main" id="{6F48D6FA-CEAD-8F6F-D47C-F4554672A6A3}"/>
              </a:ext>
            </a:extLst>
          </p:cNvPr>
          <p:cNvSpPr>
            <a:spLocks noGrp="1"/>
          </p:cNvSpPr>
          <p:nvPr>
            <p:ph type="body" sz="quarter" idx="14"/>
          </p:nvPr>
        </p:nvSpPr>
        <p:spPr/>
        <p:txBody>
          <a:bodyPr/>
          <a:lstStyle/>
          <a:p>
            <a:r>
              <a:rPr lang="es-ES" dirty="0"/>
              <a:t>2023</a:t>
            </a:r>
          </a:p>
        </p:txBody>
      </p:sp>
      <p:sp>
        <p:nvSpPr>
          <p:cNvPr id="8" name="CuadroTexto 7">
            <a:extLst>
              <a:ext uri="{FF2B5EF4-FFF2-40B4-BE49-F238E27FC236}">
                <a16:creationId xmlns:a16="http://schemas.microsoft.com/office/drawing/2014/main" id="{286C1FD0-8B2A-6E7E-08F1-70DA041A073D}"/>
              </a:ext>
            </a:extLst>
          </p:cNvPr>
          <p:cNvSpPr txBox="1"/>
          <p:nvPr/>
        </p:nvSpPr>
        <p:spPr>
          <a:xfrm>
            <a:off x="348341" y="1862351"/>
            <a:ext cx="11244609" cy="3970318"/>
          </a:xfrm>
          <a:prstGeom prst="rect">
            <a:avLst/>
          </a:prstGeom>
          <a:noFill/>
        </p:spPr>
        <p:txBody>
          <a:bodyPr wrap="square" rtlCol="0">
            <a:spAutoFit/>
          </a:bodyPr>
          <a:lstStyle/>
          <a:p>
            <a:pPr marL="285750" indent="-285750" algn="just">
              <a:buFont typeface="Arial" panose="020B0604020202020204" pitchFamily="34" charset="0"/>
              <a:buChar char="•"/>
            </a:pPr>
            <a:r>
              <a:rPr lang="es-ES" b="1" dirty="0">
                <a:solidFill>
                  <a:schemeClr val="bg1"/>
                </a:solidFill>
              </a:rPr>
              <a:t>Estas bases de datos no necesitan ser tan grandes como un almacén de datos, pues no todos los datos transaccionales son necesarios para ciertos análisis.</a:t>
            </a:r>
          </a:p>
          <a:p>
            <a:pPr marL="285750" indent="-285750" algn="just">
              <a:buFont typeface="Arial" panose="020B0604020202020204" pitchFamily="34" charset="0"/>
              <a:buChar char="•"/>
            </a:pPr>
            <a:endParaRPr lang="es-ES" b="1" dirty="0">
              <a:solidFill>
                <a:schemeClr val="bg1"/>
              </a:solidFill>
            </a:endParaRPr>
          </a:p>
          <a:p>
            <a:pPr marL="285750" indent="-285750" algn="just">
              <a:buFont typeface="Arial" panose="020B0604020202020204" pitchFamily="34" charset="0"/>
              <a:buChar char="•"/>
            </a:pPr>
            <a:r>
              <a:rPr lang="es-ES" b="1" dirty="0">
                <a:solidFill>
                  <a:schemeClr val="bg1"/>
                </a:solidFill>
              </a:rPr>
              <a:t>Descubrimiento de relaciones desconocidas entre elementos de datos.</a:t>
            </a:r>
          </a:p>
          <a:p>
            <a:pPr marL="285750" indent="-285750" algn="just">
              <a:buFont typeface="Arial" panose="020B0604020202020204" pitchFamily="34" charset="0"/>
              <a:buChar char="•"/>
            </a:pPr>
            <a:endParaRPr lang="es-ES" b="1" dirty="0">
              <a:solidFill>
                <a:schemeClr val="bg1"/>
              </a:solidFill>
            </a:endParaRPr>
          </a:p>
          <a:p>
            <a:pPr marL="285750" indent="-285750" algn="just">
              <a:buFont typeface="Arial" panose="020B0604020202020204" pitchFamily="34" charset="0"/>
              <a:buChar char="•"/>
            </a:pPr>
            <a:r>
              <a:rPr lang="es-ES" b="1" dirty="0">
                <a:solidFill>
                  <a:schemeClr val="bg1"/>
                </a:solidFill>
              </a:rPr>
              <a:t>Simplicidad para crear informes y reportes.</a:t>
            </a:r>
          </a:p>
          <a:p>
            <a:pPr marL="285750" indent="-285750" algn="just">
              <a:buFont typeface="Arial" panose="020B0604020202020204" pitchFamily="34" charset="0"/>
              <a:buChar char="•"/>
            </a:pPr>
            <a:endParaRPr lang="es-ES" b="1" dirty="0">
              <a:solidFill>
                <a:schemeClr val="bg1"/>
              </a:solidFill>
            </a:endParaRPr>
          </a:p>
          <a:p>
            <a:pPr marL="285750" indent="-285750" algn="just">
              <a:buFont typeface="Arial" panose="020B0604020202020204" pitchFamily="34" charset="0"/>
              <a:buChar char="•"/>
            </a:pPr>
            <a:r>
              <a:rPr lang="es-ES" b="1" dirty="0">
                <a:solidFill>
                  <a:schemeClr val="bg1"/>
                </a:solidFill>
              </a:rPr>
              <a:t>Para minería de datos, ya que proporciona una interfaz fácil de usar para explorar y analizar datos complejos, permitiendo encontrar más fácilmente patrones ocultos.</a:t>
            </a:r>
          </a:p>
          <a:p>
            <a:pPr marL="285750" indent="-285750" algn="just">
              <a:buFont typeface="Arial" panose="020B0604020202020204" pitchFamily="34" charset="0"/>
              <a:buChar char="•"/>
            </a:pPr>
            <a:endParaRPr lang="es-ES" b="1" dirty="0">
              <a:solidFill>
                <a:schemeClr val="bg1"/>
              </a:solidFill>
            </a:endParaRPr>
          </a:p>
          <a:p>
            <a:pPr marL="285750" indent="-285750" algn="just">
              <a:buFont typeface="Arial" panose="020B0604020202020204" pitchFamily="34" charset="0"/>
              <a:buChar char="•"/>
            </a:pPr>
            <a:r>
              <a:rPr lang="es-ES" b="1" dirty="0">
                <a:solidFill>
                  <a:schemeClr val="bg1"/>
                </a:solidFill>
              </a:rPr>
              <a:t>Simplifica la gestión de datos multidimensionales agrupando, organizando y ordenando la información gracias a los cubos.</a:t>
            </a:r>
          </a:p>
          <a:p>
            <a:pPr marL="285750" indent="-285750" algn="just">
              <a:buFont typeface="Arial" panose="020B0604020202020204" pitchFamily="34" charset="0"/>
              <a:buChar char="•"/>
            </a:pPr>
            <a:endParaRPr lang="es-ES" b="1" dirty="0">
              <a:solidFill>
                <a:schemeClr val="bg1"/>
              </a:solidFill>
            </a:endParaRPr>
          </a:p>
          <a:p>
            <a:pPr algn="just"/>
            <a:endParaRPr lang="es-ES" b="1" dirty="0"/>
          </a:p>
        </p:txBody>
      </p:sp>
    </p:spTree>
    <p:extLst>
      <p:ext uri="{BB962C8B-B14F-4D97-AF65-F5344CB8AC3E}">
        <p14:creationId xmlns:p14="http://schemas.microsoft.com/office/powerpoint/2010/main" val="207236057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6644D0E-753A-5301-D4E5-5055E97A9030}"/>
              </a:ext>
            </a:extLst>
          </p:cNvPr>
          <p:cNvSpPr>
            <a:spLocks noGrp="1"/>
          </p:cNvSpPr>
          <p:nvPr>
            <p:ph type="title"/>
          </p:nvPr>
        </p:nvSpPr>
        <p:spPr/>
        <p:txBody>
          <a:bodyPr/>
          <a:lstStyle/>
          <a:p>
            <a:r>
              <a:rPr lang="es-ES" dirty="0"/>
              <a:t>UTILIDADES/BENEFICIOS</a:t>
            </a:r>
          </a:p>
        </p:txBody>
      </p:sp>
      <p:sp>
        <p:nvSpPr>
          <p:cNvPr id="4" name="Marcador de pie de página 3">
            <a:extLst>
              <a:ext uri="{FF2B5EF4-FFF2-40B4-BE49-F238E27FC236}">
                <a16:creationId xmlns:a16="http://schemas.microsoft.com/office/drawing/2014/main" id="{082B153E-E382-2705-98D0-AD7183BA93FA}"/>
              </a:ext>
            </a:extLst>
          </p:cNvPr>
          <p:cNvSpPr>
            <a:spLocks noGrp="1"/>
          </p:cNvSpPr>
          <p:nvPr>
            <p:ph type="ftr" sz="quarter" idx="11"/>
          </p:nvPr>
        </p:nvSpPr>
        <p:spPr>
          <a:xfrm>
            <a:off x="101600" y="6187538"/>
            <a:ext cx="4902200" cy="365125"/>
          </a:xfrm>
        </p:spPr>
        <p:txBody>
          <a:bodyPr/>
          <a:lstStyle/>
          <a:p>
            <a:pPr rtl="0"/>
            <a:r>
              <a:rPr lang="es-ES" noProof="0" dirty="0"/>
              <a:t>Grado en Ingeniería Informática especialidad Ingeniería del Software </a:t>
            </a:r>
          </a:p>
        </p:txBody>
      </p:sp>
      <p:sp>
        <p:nvSpPr>
          <p:cNvPr id="5" name="Marcador de número de diapositiva 4">
            <a:extLst>
              <a:ext uri="{FF2B5EF4-FFF2-40B4-BE49-F238E27FC236}">
                <a16:creationId xmlns:a16="http://schemas.microsoft.com/office/drawing/2014/main" id="{6022917C-BAD0-38D6-5512-582D3947CC45}"/>
              </a:ext>
            </a:extLst>
          </p:cNvPr>
          <p:cNvSpPr>
            <a:spLocks noGrp="1"/>
          </p:cNvSpPr>
          <p:nvPr>
            <p:ph type="sldNum" sz="quarter" idx="12"/>
          </p:nvPr>
        </p:nvSpPr>
        <p:spPr/>
        <p:txBody>
          <a:bodyPr/>
          <a:lstStyle/>
          <a:p>
            <a:pPr rtl="0"/>
            <a:fld id="{95CBEC59-7FF9-4688-98DF-89832A0C9025}" type="slidenum">
              <a:rPr lang="es-ES" noProof="0" smtClean="0"/>
              <a:t>42</a:t>
            </a:fld>
            <a:endParaRPr lang="es-ES" noProof="0"/>
          </a:p>
        </p:txBody>
      </p:sp>
      <p:sp>
        <p:nvSpPr>
          <p:cNvPr id="7" name="Marcador de texto 6">
            <a:extLst>
              <a:ext uri="{FF2B5EF4-FFF2-40B4-BE49-F238E27FC236}">
                <a16:creationId xmlns:a16="http://schemas.microsoft.com/office/drawing/2014/main" id="{6F48D6FA-CEAD-8F6F-D47C-F4554672A6A3}"/>
              </a:ext>
            </a:extLst>
          </p:cNvPr>
          <p:cNvSpPr>
            <a:spLocks noGrp="1"/>
          </p:cNvSpPr>
          <p:nvPr>
            <p:ph type="body" sz="quarter" idx="14"/>
          </p:nvPr>
        </p:nvSpPr>
        <p:spPr/>
        <p:txBody>
          <a:bodyPr/>
          <a:lstStyle/>
          <a:p>
            <a:r>
              <a:rPr lang="es-ES" dirty="0"/>
              <a:t>2023</a:t>
            </a:r>
          </a:p>
        </p:txBody>
      </p:sp>
      <p:sp>
        <p:nvSpPr>
          <p:cNvPr id="8" name="CuadroTexto 7">
            <a:extLst>
              <a:ext uri="{FF2B5EF4-FFF2-40B4-BE49-F238E27FC236}">
                <a16:creationId xmlns:a16="http://schemas.microsoft.com/office/drawing/2014/main" id="{286C1FD0-8B2A-6E7E-08F1-70DA041A073D}"/>
              </a:ext>
            </a:extLst>
          </p:cNvPr>
          <p:cNvSpPr txBox="1"/>
          <p:nvPr/>
        </p:nvSpPr>
        <p:spPr>
          <a:xfrm>
            <a:off x="737057" y="1784482"/>
            <a:ext cx="10957297" cy="3693319"/>
          </a:xfrm>
          <a:prstGeom prst="rect">
            <a:avLst/>
          </a:prstGeom>
          <a:noFill/>
        </p:spPr>
        <p:txBody>
          <a:bodyPr wrap="square" rtlCol="0">
            <a:spAutoFit/>
          </a:bodyPr>
          <a:lstStyle/>
          <a:p>
            <a:pPr marL="285750" indent="-285750" algn="just">
              <a:buFont typeface="Arial" panose="020B0604020202020204" pitchFamily="34" charset="0"/>
              <a:buChar char="•"/>
            </a:pPr>
            <a:r>
              <a:rPr lang="es-ES" b="1" dirty="0">
                <a:solidFill>
                  <a:schemeClr val="bg1"/>
                </a:solidFill>
              </a:rPr>
              <a:t>Permite aumentar el nivel de abstracción de los datos debido a que es posible hacer búsquedas con diferentes estructuras al mismo tiempo.</a:t>
            </a:r>
          </a:p>
          <a:p>
            <a:pPr marL="285750" indent="-285750" algn="just">
              <a:buFont typeface="Arial" panose="020B0604020202020204" pitchFamily="34" charset="0"/>
              <a:buChar char="•"/>
            </a:pPr>
            <a:endParaRPr lang="es-ES" b="1" dirty="0">
              <a:solidFill>
                <a:schemeClr val="bg1"/>
              </a:solidFill>
            </a:endParaRPr>
          </a:p>
          <a:p>
            <a:pPr marL="285750" indent="-285750" algn="just">
              <a:buFont typeface="Arial" panose="020B0604020202020204" pitchFamily="34" charset="0"/>
              <a:buChar char="•"/>
            </a:pPr>
            <a:r>
              <a:rPr lang="es-ES" b="1" dirty="0">
                <a:solidFill>
                  <a:schemeClr val="bg1"/>
                </a:solidFill>
              </a:rPr>
              <a:t>El costo de este software depende de la cantidad de usuarios que vayan a usarlo (Los productos OLAP están diseñados para entornos de múltiples usuarios).</a:t>
            </a:r>
          </a:p>
          <a:p>
            <a:pPr marL="285750" indent="-285750" algn="just">
              <a:buFont typeface="Arial" panose="020B0604020202020204" pitchFamily="34" charset="0"/>
              <a:buChar char="•"/>
            </a:pPr>
            <a:endParaRPr lang="es-ES" b="1" dirty="0">
              <a:solidFill>
                <a:schemeClr val="bg1"/>
              </a:solidFill>
            </a:endParaRPr>
          </a:p>
          <a:p>
            <a:pPr marL="285750" indent="-285750" algn="just">
              <a:buFont typeface="Arial" panose="020B0604020202020204" pitchFamily="34" charset="0"/>
              <a:buChar char="•"/>
            </a:pPr>
            <a:r>
              <a:rPr lang="es-ES" b="1" dirty="0">
                <a:solidFill>
                  <a:schemeClr val="bg1"/>
                </a:solidFill>
              </a:rPr>
              <a:t>Sus funciones están incluidas en Microsoft Excel y </a:t>
            </a:r>
            <a:r>
              <a:rPr lang="fr-FR" b="1" dirty="0" err="1">
                <a:solidFill>
                  <a:schemeClr val="bg1"/>
                </a:solidFill>
              </a:rPr>
              <a:t>Analysis</a:t>
            </a:r>
            <a:r>
              <a:rPr lang="fr-FR" b="1" dirty="0">
                <a:solidFill>
                  <a:schemeClr val="bg1"/>
                </a:solidFill>
              </a:rPr>
              <a:t> Services de Microsoft SQL Server.</a:t>
            </a:r>
          </a:p>
          <a:p>
            <a:pPr marL="285750" indent="-285750" algn="just">
              <a:buFont typeface="Arial" panose="020B0604020202020204" pitchFamily="34" charset="0"/>
              <a:buChar char="•"/>
            </a:pPr>
            <a:endParaRPr lang="fr-FR" b="1" dirty="0">
              <a:solidFill>
                <a:schemeClr val="bg1"/>
              </a:solidFill>
            </a:endParaRPr>
          </a:p>
          <a:p>
            <a:pPr marL="285750" indent="-285750" algn="just">
              <a:buFont typeface="Arial" panose="020B0604020202020204" pitchFamily="34" charset="0"/>
              <a:buChar char="•"/>
            </a:pPr>
            <a:r>
              <a:rPr lang="fr-FR" b="1" dirty="0">
                <a:solidFill>
                  <a:schemeClr val="bg1"/>
                </a:solidFill>
              </a:rPr>
              <a:t>Podemos </a:t>
            </a:r>
            <a:r>
              <a:rPr lang="es-ES" b="1" dirty="0">
                <a:solidFill>
                  <a:schemeClr val="bg1"/>
                </a:solidFill>
              </a:rPr>
              <a:t>dividir los datos en segmentos fáciles de filtrar y visualizar, permitiendo entender mejor los patrones.</a:t>
            </a:r>
          </a:p>
          <a:p>
            <a:pPr marL="285750" indent="-285750" algn="just">
              <a:buFont typeface="Arial" panose="020B0604020202020204" pitchFamily="34" charset="0"/>
              <a:buChar char="•"/>
            </a:pPr>
            <a:endParaRPr lang="es-ES" b="1" dirty="0">
              <a:solidFill>
                <a:schemeClr val="bg1"/>
              </a:solidFill>
            </a:endParaRPr>
          </a:p>
          <a:p>
            <a:pPr marL="285750" indent="-285750" algn="just">
              <a:buFont typeface="Arial" panose="020B0604020202020204" pitchFamily="34" charset="0"/>
              <a:buChar char="•"/>
            </a:pPr>
            <a:r>
              <a:rPr lang="es-ES" b="1" dirty="0">
                <a:solidFill>
                  <a:schemeClr val="bg1"/>
                </a:solidFill>
              </a:rPr>
              <a:t>Ayuda al entendimiento de los clientes y las demandas del mercado gracias a la rapidez de entrega de información segmentada, agilizando los ajustes necesarios de la oferta para atender peticiones.</a:t>
            </a:r>
          </a:p>
          <a:p>
            <a:pPr marL="285750" indent="-285750" algn="just">
              <a:buFont typeface="Arial" panose="020B0604020202020204" pitchFamily="34" charset="0"/>
              <a:buChar char="•"/>
            </a:pPr>
            <a:endParaRPr lang="es-ES" b="1" dirty="0">
              <a:solidFill>
                <a:schemeClr val="bg1"/>
              </a:solidFill>
            </a:endParaRPr>
          </a:p>
        </p:txBody>
      </p:sp>
    </p:spTree>
    <p:extLst>
      <p:ext uri="{BB962C8B-B14F-4D97-AF65-F5344CB8AC3E}">
        <p14:creationId xmlns:p14="http://schemas.microsoft.com/office/powerpoint/2010/main" val="309751925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6644D0E-753A-5301-D4E5-5055E97A9030}"/>
              </a:ext>
            </a:extLst>
          </p:cNvPr>
          <p:cNvSpPr>
            <a:spLocks noGrp="1"/>
          </p:cNvSpPr>
          <p:nvPr>
            <p:ph type="title"/>
          </p:nvPr>
        </p:nvSpPr>
        <p:spPr/>
        <p:txBody>
          <a:bodyPr/>
          <a:lstStyle/>
          <a:p>
            <a:r>
              <a:rPr lang="es-ES" dirty="0"/>
              <a:t>UTILIDADES/BENEFICIOS</a:t>
            </a:r>
          </a:p>
        </p:txBody>
      </p:sp>
      <p:sp>
        <p:nvSpPr>
          <p:cNvPr id="4" name="Marcador de pie de página 3">
            <a:extLst>
              <a:ext uri="{FF2B5EF4-FFF2-40B4-BE49-F238E27FC236}">
                <a16:creationId xmlns:a16="http://schemas.microsoft.com/office/drawing/2014/main" id="{082B153E-E382-2705-98D0-AD7183BA93FA}"/>
              </a:ext>
            </a:extLst>
          </p:cNvPr>
          <p:cNvSpPr>
            <a:spLocks noGrp="1"/>
          </p:cNvSpPr>
          <p:nvPr>
            <p:ph type="ftr" sz="quarter" idx="11"/>
          </p:nvPr>
        </p:nvSpPr>
        <p:spPr>
          <a:xfrm>
            <a:off x="101600" y="6187538"/>
            <a:ext cx="4902200" cy="365125"/>
          </a:xfrm>
        </p:spPr>
        <p:txBody>
          <a:bodyPr/>
          <a:lstStyle/>
          <a:p>
            <a:pPr rtl="0"/>
            <a:r>
              <a:rPr lang="es-ES" noProof="0" dirty="0"/>
              <a:t>Grado en Ingeniería Informática especialidad Ingeniería del Software </a:t>
            </a:r>
          </a:p>
        </p:txBody>
      </p:sp>
      <p:sp>
        <p:nvSpPr>
          <p:cNvPr id="5" name="Marcador de número de diapositiva 4">
            <a:extLst>
              <a:ext uri="{FF2B5EF4-FFF2-40B4-BE49-F238E27FC236}">
                <a16:creationId xmlns:a16="http://schemas.microsoft.com/office/drawing/2014/main" id="{6022917C-BAD0-38D6-5512-582D3947CC45}"/>
              </a:ext>
            </a:extLst>
          </p:cNvPr>
          <p:cNvSpPr>
            <a:spLocks noGrp="1"/>
          </p:cNvSpPr>
          <p:nvPr>
            <p:ph type="sldNum" sz="quarter" idx="12"/>
          </p:nvPr>
        </p:nvSpPr>
        <p:spPr/>
        <p:txBody>
          <a:bodyPr/>
          <a:lstStyle/>
          <a:p>
            <a:pPr rtl="0"/>
            <a:fld id="{95CBEC59-7FF9-4688-98DF-89832A0C9025}" type="slidenum">
              <a:rPr lang="es-ES" noProof="0" smtClean="0"/>
              <a:t>43</a:t>
            </a:fld>
            <a:endParaRPr lang="es-ES" noProof="0"/>
          </a:p>
        </p:txBody>
      </p:sp>
      <p:sp>
        <p:nvSpPr>
          <p:cNvPr id="7" name="Marcador de texto 6">
            <a:extLst>
              <a:ext uri="{FF2B5EF4-FFF2-40B4-BE49-F238E27FC236}">
                <a16:creationId xmlns:a16="http://schemas.microsoft.com/office/drawing/2014/main" id="{6F48D6FA-CEAD-8F6F-D47C-F4554672A6A3}"/>
              </a:ext>
            </a:extLst>
          </p:cNvPr>
          <p:cNvSpPr>
            <a:spLocks noGrp="1"/>
          </p:cNvSpPr>
          <p:nvPr>
            <p:ph type="body" sz="quarter" idx="14"/>
          </p:nvPr>
        </p:nvSpPr>
        <p:spPr/>
        <p:txBody>
          <a:bodyPr/>
          <a:lstStyle/>
          <a:p>
            <a:r>
              <a:rPr lang="es-ES" dirty="0"/>
              <a:t>2023</a:t>
            </a:r>
          </a:p>
        </p:txBody>
      </p:sp>
      <p:sp>
        <p:nvSpPr>
          <p:cNvPr id="8" name="CuadroTexto 7">
            <a:extLst>
              <a:ext uri="{FF2B5EF4-FFF2-40B4-BE49-F238E27FC236}">
                <a16:creationId xmlns:a16="http://schemas.microsoft.com/office/drawing/2014/main" id="{286C1FD0-8B2A-6E7E-08F1-70DA041A073D}"/>
              </a:ext>
            </a:extLst>
          </p:cNvPr>
          <p:cNvSpPr txBox="1"/>
          <p:nvPr/>
        </p:nvSpPr>
        <p:spPr>
          <a:xfrm>
            <a:off x="733679" y="2010465"/>
            <a:ext cx="10655290" cy="3970318"/>
          </a:xfrm>
          <a:prstGeom prst="rect">
            <a:avLst/>
          </a:prstGeom>
          <a:noFill/>
        </p:spPr>
        <p:txBody>
          <a:bodyPr wrap="square" rtlCol="0">
            <a:spAutoFit/>
          </a:bodyPr>
          <a:lstStyle/>
          <a:p>
            <a:pPr marL="285750" indent="-285750" algn="just">
              <a:buFont typeface="Arial" panose="020B0604020202020204" pitchFamily="34" charset="0"/>
              <a:buChar char="•"/>
            </a:pPr>
            <a:r>
              <a:rPr lang="es-ES" b="1" dirty="0">
                <a:solidFill>
                  <a:schemeClr val="bg1"/>
                </a:solidFill>
              </a:rPr>
              <a:t>Se tiene acceso a la información desde una sola herramienta en la que se deposita toda la información de la empresa sin importar la jerarquía.</a:t>
            </a:r>
          </a:p>
          <a:p>
            <a:pPr marL="285750" indent="-285750" algn="just">
              <a:buFont typeface="Arial" panose="020B0604020202020204" pitchFamily="34" charset="0"/>
              <a:buChar char="•"/>
            </a:pPr>
            <a:endParaRPr lang="es-ES" b="1" dirty="0">
              <a:solidFill>
                <a:schemeClr val="bg1"/>
              </a:solidFill>
            </a:endParaRPr>
          </a:p>
          <a:p>
            <a:pPr marL="285750" indent="-285750" algn="just">
              <a:buFont typeface="Arial" panose="020B0604020202020204" pitchFamily="34" charset="0"/>
              <a:buChar char="•"/>
            </a:pPr>
            <a:r>
              <a:rPr lang="es-ES" b="1" dirty="0">
                <a:solidFill>
                  <a:schemeClr val="bg1"/>
                </a:solidFill>
              </a:rPr>
              <a:t>Sencillez a la hora de acceder a los datos gestionados con OLAP, lo que produce una mejor toma de decisiones en la empresa.</a:t>
            </a:r>
          </a:p>
          <a:p>
            <a:pPr marL="285750" indent="-285750" algn="just">
              <a:buFont typeface="Arial" panose="020B0604020202020204" pitchFamily="34" charset="0"/>
              <a:buChar char="•"/>
            </a:pPr>
            <a:endParaRPr lang="es-ES" b="1" dirty="0">
              <a:solidFill>
                <a:schemeClr val="bg1"/>
              </a:solidFill>
            </a:endParaRPr>
          </a:p>
          <a:p>
            <a:pPr marL="285750" indent="-285750" algn="just">
              <a:buFont typeface="Arial" panose="020B0604020202020204" pitchFamily="34" charset="0"/>
              <a:buChar char="•"/>
            </a:pPr>
            <a:r>
              <a:rPr lang="es-ES" b="1" dirty="0">
                <a:solidFill>
                  <a:schemeClr val="bg1"/>
                </a:solidFill>
              </a:rPr>
              <a:t>El lenguaje MDX satisface la necesidad de explorar las complejas relaciones existentes entre datos empresariales.</a:t>
            </a:r>
          </a:p>
          <a:p>
            <a:pPr marL="285750" indent="-285750" algn="just">
              <a:buFont typeface="Arial" panose="020B0604020202020204" pitchFamily="34" charset="0"/>
              <a:buChar char="•"/>
            </a:pPr>
            <a:endParaRPr lang="es-ES" b="1" dirty="0">
              <a:solidFill>
                <a:schemeClr val="bg1"/>
              </a:solidFill>
            </a:endParaRPr>
          </a:p>
          <a:p>
            <a:pPr marL="285750" indent="-285750" algn="just">
              <a:buFont typeface="Arial" panose="020B0604020202020204" pitchFamily="34" charset="0"/>
              <a:buChar char="•"/>
            </a:pPr>
            <a:r>
              <a:rPr lang="es-ES" b="1" dirty="0">
                <a:solidFill>
                  <a:schemeClr val="bg1"/>
                </a:solidFill>
              </a:rPr>
              <a:t>Las herramientas realizan un precálculo de las consultas más frecuentes permitiéndose así una respuesta rápida para consultas ad hoc.</a:t>
            </a:r>
          </a:p>
          <a:p>
            <a:pPr marL="285750" indent="-285750" algn="just">
              <a:buFont typeface="Arial" panose="020B0604020202020204" pitchFamily="34" charset="0"/>
              <a:buChar char="•"/>
            </a:pPr>
            <a:endParaRPr lang="es-ES" b="1" dirty="0">
              <a:solidFill>
                <a:schemeClr val="bg1"/>
              </a:solidFill>
            </a:endParaRPr>
          </a:p>
          <a:p>
            <a:pPr marL="285750" indent="-285750" algn="just">
              <a:buFont typeface="Arial" panose="020B0604020202020204" pitchFamily="34" charset="0"/>
              <a:buChar char="•"/>
            </a:pPr>
            <a:r>
              <a:rPr lang="es-ES" b="1" dirty="0">
                <a:solidFill>
                  <a:schemeClr val="bg1"/>
                </a:solidFill>
              </a:rPr>
              <a:t>Los datos se organizan en dimensiones que cuentan con diferentes jerarquías. Esto permite al analista profundizar o abstraerse de los datos tanto como necesite.</a:t>
            </a:r>
          </a:p>
        </p:txBody>
      </p:sp>
    </p:spTree>
    <p:extLst>
      <p:ext uri="{BB962C8B-B14F-4D97-AF65-F5344CB8AC3E}">
        <p14:creationId xmlns:p14="http://schemas.microsoft.com/office/powerpoint/2010/main" val="174543201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Marcador de posición de imagen 7">
            <a:extLst>
              <a:ext uri="{FF2B5EF4-FFF2-40B4-BE49-F238E27FC236}">
                <a16:creationId xmlns:a16="http://schemas.microsoft.com/office/drawing/2014/main" id="{4415C9A5-36A2-C960-FE39-D7BF7102FF12}"/>
              </a:ext>
            </a:extLst>
          </p:cNvPr>
          <p:cNvPicPr>
            <a:picLocks noGrp="1" noChangeAspect="1"/>
          </p:cNvPicPr>
          <p:nvPr>
            <p:ph type="pic" sz="quarter" idx="15"/>
          </p:nvPr>
        </p:nvPicPr>
        <p:blipFill>
          <a:blip r:embed="rId2"/>
          <a:srcRect t="19006" b="19006"/>
          <a:stretch/>
        </p:blipFill>
        <p:spPr>
          <a:blipFill dpi="0" rotWithShape="1">
            <a:blip r:embed="rId3"/>
            <a:srcRect/>
            <a:stretch>
              <a:fillRect b="-20000"/>
            </a:stretch>
          </a:blipFill>
        </p:spPr>
      </p:pic>
      <p:sp>
        <p:nvSpPr>
          <p:cNvPr id="3" name="Título 2">
            <a:extLst>
              <a:ext uri="{FF2B5EF4-FFF2-40B4-BE49-F238E27FC236}">
                <a16:creationId xmlns:a16="http://schemas.microsoft.com/office/drawing/2014/main" id="{8F916C1B-C930-B1EA-6CEE-EEC7AB7AB221}"/>
              </a:ext>
            </a:extLst>
          </p:cNvPr>
          <p:cNvSpPr>
            <a:spLocks noGrp="1"/>
          </p:cNvSpPr>
          <p:nvPr>
            <p:ph type="ctrTitle"/>
          </p:nvPr>
        </p:nvSpPr>
        <p:spPr/>
        <p:txBody>
          <a:bodyPr/>
          <a:lstStyle/>
          <a:p>
            <a:r>
              <a:rPr lang="es-ES" dirty="0"/>
              <a:t>OPERADORES/HERRAMIENTAS</a:t>
            </a:r>
          </a:p>
        </p:txBody>
      </p:sp>
      <p:sp>
        <p:nvSpPr>
          <p:cNvPr id="4" name="Marcador de pie de página 3">
            <a:extLst>
              <a:ext uri="{FF2B5EF4-FFF2-40B4-BE49-F238E27FC236}">
                <a16:creationId xmlns:a16="http://schemas.microsoft.com/office/drawing/2014/main" id="{4126B421-ABD9-7B82-5DD0-981BC7A53F19}"/>
              </a:ext>
            </a:extLst>
          </p:cNvPr>
          <p:cNvSpPr>
            <a:spLocks noGrp="1"/>
          </p:cNvSpPr>
          <p:nvPr>
            <p:ph type="ftr" sz="quarter" idx="11"/>
          </p:nvPr>
        </p:nvSpPr>
        <p:spPr>
          <a:xfrm>
            <a:off x="1694226" y="6159402"/>
            <a:ext cx="4610950" cy="365125"/>
          </a:xfrm>
        </p:spPr>
        <p:txBody>
          <a:bodyPr/>
          <a:lstStyle/>
          <a:p>
            <a:pPr rtl="0"/>
            <a:r>
              <a:rPr lang="es-ES" noProof="0" dirty="0"/>
              <a:t>Grado en Ingeniería Informática especialidad Ingeniería del Software </a:t>
            </a:r>
          </a:p>
        </p:txBody>
      </p:sp>
      <p:sp>
        <p:nvSpPr>
          <p:cNvPr id="5" name="Marcador de número de diapositiva 4">
            <a:extLst>
              <a:ext uri="{FF2B5EF4-FFF2-40B4-BE49-F238E27FC236}">
                <a16:creationId xmlns:a16="http://schemas.microsoft.com/office/drawing/2014/main" id="{D9553730-25DE-4D05-2E1F-3570694B943A}"/>
              </a:ext>
            </a:extLst>
          </p:cNvPr>
          <p:cNvSpPr>
            <a:spLocks noGrp="1"/>
          </p:cNvSpPr>
          <p:nvPr>
            <p:ph type="sldNum" sz="quarter" idx="12"/>
          </p:nvPr>
        </p:nvSpPr>
        <p:spPr/>
        <p:txBody>
          <a:bodyPr/>
          <a:lstStyle/>
          <a:p>
            <a:pPr rtl="0"/>
            <a:fld id="{95CBEC59-7FF9-4688-98DF-89832A0C9025}" type="slidenum">
              <a:rPr lang="es-ES" noProof="0" smtClean="0"/>
              <a:t>44</a:t>
            </a:fld>
            <a:endParaRPr lang="es-ES" noProof="0"/>
          </a:p>
        </p:txBody>
      </p:sp>
      <p:sp>
        <p:nvSpPr>
          <p:cNvPr id="6" name="Marcador de texto 5">
            <a:extLst>
              <a:ext uri="{FF2B5EF4-FFF2-40B4-BE49-F238E27FC236}">
                <a16:creationId xmlns:a16="http://schemas.microsoft.com/office/drawing/2014/main" id="{8E93DAE9-DDA5-85DC-55E7-75AF32513A62}"/>
              </a:ext>
            </a:extLst>
          </p:cNvPr>
          <p:cNvSpPr>
            <a:spLocks noGrp="1"/>
          </p:cNvSpPr>
          <p:nvPr>
            <p:ph type="body" sz="quarter" idx="14"/>
          </p:nvPr>
        </p:nvSpPr>
        <p:spPr/>
        <p:txBody>
          <a:bodyPr/>
          <a:lstStyle/>
          <a:p>
            <a:r>
              <a:rPr lang="es-ES" dirty="0"/>
              <a:t>2023</a:t>
            </a:r>
          </a:p>
        </p:txBody>
      </p:sp>
    </p:spTree>
    <p:extLst>
      <p:ext uri="{BB962C8B-B14F-4D97-AF65-F5344CB8AC3E}">
        <p14:creationId xmlns:p14="http://schemas.microsoft.com/office/powerpoint/2010/main" val="135351246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31000" r="-31000"/>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D94CBCB-B51A-16FF-3E63-9AA0CB25F921}"/>
              </a:ext>
            </a:extLst>
          </p:cNvPr>
          <p:cNvSpPr>
            <a:spLocks noGrp="1"/>
          </p:cNvSpPr>
          <p:nvPr>
            <p:ph type="title"/>
          </p:nvPr>
        </p:nvSpPr>
        <p:spPr>
          <a:xfrm>
            <a:off x="929641" y="458919"/>
            <a:ext cx="9971159" cy="1325563"/>
          </a:xfrm>
        </p:spPr>
        <p:txBody>
          <a:bodyPr anchor="ctr">
            <a:normAutofit/>
          </a:bodyPr>
          <a:lstStyle/>
          <a:p>
            <a:r>
              <a:rPr lang="es-ES" dirty="0"/>
              <a:t>Apache </a:t>
            </a:r>
            <a:r>
              <a:rPr lang="es-ES" dirty="0" err="1"/>
              <a:t>Kylin</a:t>
            </a:r>
            <a:endParaRPr lang="es-ES" dirty="0"/>
          </a:p>
        </p:txBody>
      </p:sp>
      <p:sp>
        <p:nvSpPr>
          <p:cNvPr id="5" name="Marcador de texto 4">
            <a:extLst>
              <a:ext uri="{FF2B5EF4-FFF2-40B4-BE49-F238E27FC236}">
                <a16:creationId xmlns:a16="http://schemas.microsoft.com/office/drawing/2014/main" id="{865588CA-DCB5-49B1-34B0-08871DFCA38B}"/>
              </a:ext>
            </a:extLst>
          </p:cNvPr>
          <p:cNvSpPr>
            <a:spLocks noGrp="1"/>
          </p:cNvSpPr>
          <p:nvPr>
            <p:ph idx="1"/>
          </p:nvPr>
        </p:nvSpPr>
        <p:spPr>
          <a:xfrm>
            <a:off x="1068004" y="2022231"/>
            <a:ext cx="5553431" cy="3980536"/>
          </a:xfrm>
        </p:spPr>
        <p:txBody>
          <a:bodyPr>
            <a:normAutofit/>
          </a:bodyPr>
          <a:lstStyle/>
          <a:p>
            <a:pPr marL="285750" indent="-285750" algn="just">
              <a:buFont typeface="Arial" panose="020B0604020202020204" pitchFamily="34" charset="0"/>
              <a:buChar char="•"/>
            </a:pPr>
            <a:r>
              <a:rPr lang="es-ES" sz="1800" b="1" kern="100" dirty="0">
                <a:cs typeface="Times New Roman" panose="02020603050405020304" pitchFamily="18" charset="0"/>
              </a:rPr>
              <a:t>Apache </a:t>
            </a:r>
            <a:r>
              <a:rPr lang="es-ES" sz="1800" b="1" kern="100" dirty="0" err="1">
                <a:cs typeface="Times New Roman" panose="02020603050405020304" pitchFamily="18" charset="0"/>
              </a:rPr>
              <a:t>Kylin</a:t>
            </a:r>
            <a:r>
              <a:rPr lang="es-ES" sz="1800" b="1" kern="100" dirty="0">
                <a:cs typeface="Times New Roman" panose="02020603050405020304" pitchFamily="18" charset="0"/>
              </a:rPr>
              <a:t> es una herramienta analítica de código abierto. Está especialmente diseñada para grandes almacenes de datos y Big Data, siendo su función principal la de proveer de capacidad OLAP al contexto del Big Data. </a:t>
            </a:r>
          </a:p>
          <a:p>
            <a:pPr marL="285750" indent="-285750" algn="just">
              <a:buFont typeface="Arial" panose="020B0604020202020204" pitchFamily="34" charset="0"/>
              <a:buChar char="•"/>
            </a:pPr>
            <a:r>
              <a:rPr lang="es-ES" sz="1800" b="1" kern="100" dirty="0" err="1">
                <a:cs typeface="Times New Roman" panose="02020603050405020304" pitchFamily="18" charset="0"/>
              </a:rPr>
              <a:t>Kylin</a:t>
            </a:r>
            <a:r>
              <a:rPr lang="es-ES" sz="1800" b="1" kern="100" dirty="0">
                <a:cs typeface="Times New Roman" panose="02020603050405020304" pitchFamily="18" charset="0"/>
              </a:rPr>
              <a:t> consigue velocidades de consulta casi constantes sin importar el volumen de datos o cuanto crezca el mismo a lo largo del tiempo. Se reduce de esta forma, la latencia en las consultas de los minutos a milésimas de segundo.</a:t>
            </a:r>
          </a:p>
          <a:p>
            <a:pPr marL="285750" indent="-285750" algn="just">
              <a:buFont typeface="Arial" panose="020B0604020202020204" pitchFamily="34" charset="0"/>
              <a:buChar char="•"/>
            </a:pPr>
            <a:r>
              <a:rPr lang="es-ES" sz="1800" b="1" kern="100" dirty="0">
                <a:cs typeface="Times New Roman" panose="02020603050405020304" pitchFamily="18" charset="0"/>
              </a:rPr>
              <a:t>Apache </a:t>
            </a:r>
            <a:r>
              <a:rPr lang="es-ES" sz="1800" b="1" kern="100" dirty="0" err="1">
                <a:cs typeface="Times New Roman" panose="02020603050405020304" pitchFamily="18" charset="0"/>
              </a:rPr>
              <a:t>Kylin</a:t>
            </a:r>
            <a:r>
              <a:rPr lang="es-ES" sz="1800" b="1" kern="100" dirty="0">
                <a:cs typeface="Times New Roman" panose="02020603050405020304" pitchFamily="18" charset="0"/>
              </a:rPr>
              <a:t> es utilizado por multitud de empresas de gran envergadura. Algunas de ellas son </a:t>
            </a:r>
            <a:r>
              <a:rPr lang="es-ES" sz="1800" b="1" kern="100" dirty="0" err="1">
                <a:cs typeface="Times New Roman" panose="02020603050405020304" pitchFamily="18" charset="0"/>
              </a:rPr>
              <a:t>Ebay</a:t>
            </a:r>
            <a:r>
              <a:rPr lang="es-ES" sz="1800" b="1" kern="100" dirty="0">
                <a:cs typeface="Times New Roman" panose="02020603050405020304" pitchFamily="18" charset="0"/>
              </a:rPr>
              <a:t>, Cisco, Samsung, Microsoft, etc.</a:t>
            </a:r>
            <a:endParaRPr lang="es-ES" b="1" dirty="0"/>
          </a:p>
        </p:txBody>
      </p:sp>
      <p:sp>
        <p:nvSpPr>
          <p:cNvPr id="3" name="Marcador de pie de página 2">
            <a:extLst>
              <a:ext uri="{FF2B5EF4-FFF2-40B4-BE49-F238E27FC236}">
                <a16:creationId xmlns:a16="http://schemas.microsoft.com/office/drawing/2014/main" id="{2B85BA95-E20D-542D-9D5B-80834B2DF419}"/>
              </a:ext>
            </a:extLst>
          </p:cNvPr>
          <p:cNvSpPr>
            <a:spLocks noGrp="1"/>
          </p:cNvSpPr>
          <p:nvPr>
            <p:ph type="ftr" sz="quarter" idx="11"/>
          </p:nvPr>
        </p:nvSpPr>
        <p:spPr>
          <a:xfrm>
            <a:off x="614873" y="6187538"/>
            <a:ext cx="3256673" cy="365125"/>
          </a:xfrm>
        </p:spPr>
        <p:txBody>
          <a:bodyPr anchor="ctr">
            <a:normAutofit/>
          </a:bodyPr>
          <a:lstStyle/>
          <a:p>
            <a:pPr rtl="0">
              <a:lnSpc>
                <a:spcPct val="90000"/>
              </a:lnSpc>
              <a:spcAft>
                <a:spcPts val="600"/>
              </a:spcAft>
            </a:pPr>
            <a:r>
              <a:rPr lang="es-ES" sz="900" noProof="0"/>
              <a:t>Grado en Ingeniería Informática especialidad Ingeniería del Software </a:t>
            </a:r>
          </a:p>
        </p:txBody>
      </p:sp>
      <p:sp>
        <p:nvSpPr>
          <p:cNvPr id="4" name="Marcador de número de diapositiva 3">
            <a:extLst>
              <a:ext uri="{FF2B5EF4-FFF2-40B4-BE49-F238E27FC236}">
                <a16:creationId xmlns:a16="http://schemas.microsoft.com/office/drawing/2014/main" id="{9827F432-6CB0-5EBC-E32F-293D7EB27651}"/>
              </a:ext>
            </a:extLst>
          </p:cNvPr>
          <p:cNvSpPr>
            <a:spLocks noGrp="1"/>
          </p:cNvSpPr>
          <p:nvPr>
            <p:ph type="sldNum" sz="quarter" idx="12"/>
          </p:nvPr>
        </p:nvSpPr>
        <p:spPr>
          <a:xfrm>
            <a:off x="8849751" y="6187538"/>
            <a:ext cx="2743200" cy="365125"/>
          </a:xfrm>
        </p:spPr>
        <p:txBody>
          <a:bodyPr anchor="ctr">
            <a:normAutofit/>
          </a:bodyPr>
          <a:lstStyle/>
          <a:p>
            <a:pPr rtl="0">
              <a:spcAft>
                <a:spcPts val="600"/>
              </a:spcAft>
            </a:pPr>
            <a:fld id="{95CBEC59-7FF9-4688-98DF-89832A0C9025}" type="slidenum">
              <a:rPr lang="es-ES" noProof="0" smtClean="0"/>
              <a:pPr rtl="0">
                <a:spcAft>
                  <a:spcPts val="600"/>
                </a:spcAft>
              </a:pPr>
              <a:t>45</a:t>
            </a:fld>
            <a:endParaRPr lang="es-ES" noProof="0" dirty="0"/>
          </a:p>
        </p:txBody>
      </p:sp>
      <p:sp>
        <p:nvSpPr>
          <p:cNvPr id="16" name="Text Placeholder 6">
            <a:extLst>
              <a:ext uri="{FF2B5EF4-FFF2-40B4-BE49-F238E27FC236}">
                <a16:creationId xmlns:a16="http://schemas.microsoft.com/office/drawing/2014/main" id="{E4BE64FA-9114-7E2B-99C1-561345B1C7AB}"/>
              </a:ext>
            </a:extLst>
          </p:cNvPr>
          <p:cNvSpPr>
            <a:spLocks noGrp="1"/>
          </p:cNvSpPr>
          <p:nvPr>
            <p:ph type="body" sz="quarter" idx="14"/>
          </p:nvPr>
        </p:nvSpPr>
        <p:spPr>
          <a:xfrm>
            <a:off x="11083583" y="837333"/>
            <a:ext cx="610772" cy="328893"/>
          </a:xfrm>
        </p:spPr>
        <p:txBody>
          <a:bodyPr/>
          <a:lstStyle/>
          <a:p>
            <a:r>
              <a:rPr lang="en-US" dirty="0"/>
              <a:t>2023</a:t>
            </a:r>
          </a:p>
        </p:txBody>
      </p:sp>
      <p:pic>
        <p:nvPicPr>
          <p:cNvPr id="7" name="Imagen 6" descr="Logotipo&#10;&#10;Descripción generada automáticamente">
            <a:extLst>
              <a:ext uri="{FF2B5EF4-FFF2-40B4-BE49-F238E27FC236}">
                <a16:creationId xmlns:a16="http://schemas.microsoft.com/office/drawing/2014/main" id="{54678AF1-5069-756B-951E-DE0F0B849C29}"/>
              </a:ext>
            </a:extLst>
          </p:cNvPr>
          <p:cNvPicPr>
            <a:picLocks noChangeAspect="1"/>
          </p:cNvPicPr>
          <p:nvPr/>
        </p:nvPicPr>
        <p:blipFill>
          <a:blip r:embed="rId3"/>
          <a:stretch>
            <a:fillRect/>
          </a:stretch>
        </p:blipFill>
        <p:spPr>
          <a:xfrm>
            <a:off x="7672322" y="1879438"/>
            <a:ext cx="3115041" cy="2856224"/>
          </a:xfrm>
          <a:prstGeom prst="rect">
            <a:avLst/>
          </a:prstGeom>
        </p:spPr>
      </p:pic>
      <p:sp>
        <p:nvSpPr>
          <p:cNvPr id="9" name="CuadroTexto 8">
            <a:extLst>
              <a:ext uri="{FF2B5EF4-FFF2-40B4-BE49-F238E27FC236}">
                <a16:creationId xmlns:a16="http://schemas.microsoft.com/office/drawing/2014/main" id="{6759F757-F535-230F-C8E1-D67598A29ABF}"/>
              </a:ext>
            </a:extLst>
          </p:cNvPr>
          <p:cNvSpPr txBox="1"/>
          <p:nvPr/>
        </p:nvSpPr>
        <p:spPr>
          <a:xfrm>
            <a:off x="7684059" y="4830618"/>
            <a:ext cx="3399524" cy="738664"/>
          </a:xfrm>
          <a:prstGeom prst="rect">
            <a:avLst/>
          </a:prstGeom>
          <a:noFill/>
        </p:spPr>
        <p:txBody>
          <a:bodyPr wrap="square" rtlCol="0">
            <a:spAutoFit/>
          </a:bodyPr>
          <a:lstStyle/>
          <a:p>
            <a:r>
              <a:rPr lang="es-ES" sz="2400" b="1" dirty="0">
                <a:hlinkClick r:id="rId4"/>
              </a:rPr>
              <a:t>https://kylin.apache.org/</a:t>
            </a:r>
            <a:endParaRPr lang="es-ES" sz="2400" b="1" dirty="0"/>
          </a:p>
          <a:p>
            <a:endParaRPr lang="es-ES" dirty="0"/>
          </a:p>
        </p:txBody>
      </p:sp>
    </p:spTree>
    <p:extLst>
      <p:ext uri="{BB962C8B-B14F-4D97-AF65-F5344CB8AC3E}">
        <p14:creationId xmlns:p14="http://schemas.microsoft.com/office/powerpoint/2010/main" val="294487327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31000" r="-31000"/>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D94CBCB-B51A-16FF-3E63-9AA0CB25F921}"/>
              </a:ext>
            </a:extLst>
          </p:cNvPr>
          <p:cNvSpPr>
            <a:spLocks noGrp="1"/>
          </p:cNvSpPr>
          <p:nvPr>
            <p:ph type="title"/>
          </p:nvPr>
        </p:nvSpPr>
        <p:spPr>
          <a:xfrm>
            <a:off x="929641" y="458919"/>
            <a:ext cx="9971159" cy="1325563"/>
          </a:xfrm>
        </p:spPr>
        <p:txBody>
          <a:bodyPr anchor="ctr">
            <a:normAutofit/>
          </a:bodyPr>
          <a:lstStyle/>
          <a:p>
            <a:r>
              <a:rPr lang="es-ES" dirty="0"/>
              <a:t>IBM Cognos</a:t>
            </a:r>
          </a:p>
        </p:txBody>
      </p:sp>
      <p:sp>
        <p:nvSpPr>
          <p:cNvPr id="5" name="Marcador de texto 4">
            <a:extLst>
              <a:ext uri="{FF2B5EF4-FFF2-40B4-BE49-F238E27FC236}">
                <a16:creationId xmlns:a16="http://schemas.microsoft.com/office/drawing/2014/main" id="{865588CA-DCB5-49B1-34B0-08871DFCA38B}"/>
              </a:ext>
            </a:extLst>
          </p:cNvPr>
          <p:cNvSpPr>
            <a:spLocks noGrp="1"/>
          </p:cNvSpPr>
          <p:nvPr>
            <p:ph idx="1"/>
          </p:nvPr>
        </p:nvSpPr>
        <p:spPr>
          <a:xfrm>
            <a:off x="1068004" y="2022231"/>
            <a:ext cx="5553431" cy="3980536"/>
          </a:xfrm>
        </p:spPr>
        <p:txBody>
          <a:bodyPr>
            <a:normAutofit/>
          </a:bodyPr>
          <a:lstStyle/>
          <a:p>
            <a:pPr marL="285750" indent="-285750" algn="just">
              <a:buFont typeface="Arial" panose="020B0604020202020204" pitchFamily="34" charset="0"/>
              <a:buChar char="•"/>
            </a:pPr>
            <a:r>
              <a:rPr lang="es-ES" sz="1800" b="1" kern="100" dirty="0">
                <a:cs typeface="Times New Roman" panose="02020603050405020304" pitchFamily="18" charset="0"/>
              </a:rPr>
              <a:t>IBM Cognos es un sistema de procesamiento analítico disponible en entorno web. Contiene un conjunto de herramientas que permiten realizar análisis, reportes y monitorización de métricas.</a:t>
            </a:r>
          </a:p>
          <a:p>
            <a:pPr marL="285750" indent="-285750" algn="just">
              <a:buFont typeface="Arial" panose="020B0604020202020204" pitchFamily="34" charset="0"/>
              <a:buChar char="•"/>
            </a:pPr>
            <a:r>
              <a:rPr lang="es-ES" sz="1800" b="1" kern="100" dirty="0">
                <a:cs typeface="Times New Roman" panose="02020603050405020304" pitchFamily="18" charset="0"/>
              </a:rPr>
              <a:t>Cognos cuenta con una amplia gama de componentes que permiten personalizar la experiencia a gusto del analista. Esto provoca una mejora en el desempeño del mismo y la visualización de los datos.</a:t>
            </a:r>
          </a:p>
          <a:p>
            <a:pPr marL="285750" indent="-285750" algn="just">
              <a:buFont typeface="Arial" panose="020B0604020202020204" pitchFamily="34" charset="0"/>
              <a:buChar char="•"/>
            </a:pPr>
            <a:r>
              <a:rPr lang="es-ES" sz="1800" b="1" kern="100" dirty="0">
                <a:cs typeface="Times New Roman" panose="02020603050405020304" pitchFamily="18" charset="0"/>
              </a:rPr>
              <a:t>En el caso de los cubos OLAP, Cognos incorpora el componente IBM Cognos </a:t>
            </a:r>
            <a:r>
              <a:rPr lang="es-ES" sz="1800" b="1" kern="100" dirty="0" err="1">
                <a:cs typeface="Times New Roman" panose="02020603050405020304" pitchFamily="18" charset="0"/>
              </a:rPr>
              <a:t>Analysis</a:t>
            </a:r>
            <a:r>
              <a:rPr lang="es-ES" sz="1800" b="1" kern="100" dirty="0">
                <a:cs typeface="Times New Roman" panose="02020603050405020304" pitchFamily="18" charset="0"/>
              </a:rPr>
              <a:t> Studio, que incluye todo lo necesario para manejar análisis multidimensionales.</a:t>
            </a:r>
          </a:p>
        </p:txBody>
      </p:sp>
      <p:sp>
        <p:nvSpPr>
          <p:cNvPr id="3" name="Marcador de pie de página 2">
            <a:extLst>
              <a:ext uri="{FF2B5EF4-FFF2-40B4-BE49-F238E27FC236}">
                <a16:creationId xmlns:a16="http://schemas.microsoft.com/office/drawing/2014/main" id="{2B85BA95-E20D-542D-9D5B-80834B2DF419}"/>
              </a:ext>
            </a:extLst>
          </p:cNvPr>
          <p:cNvSpPr>
            <a:spLocks noGrp="1"/>
          </p:cNvSpPr>
          <p:nvPr>
            <p:ph type="ftr" sz="quarter" idx="11"/>
          </p:nvPr>
        </p:nvSpPr>
        <p:spPr>
          <a:xfrm>
            <a:off x="614873" y="6187538"/>
            <a:ext cx="3256673" cy="365125"/>
          </a:xfrm>
        </p:spPr>
        <p:txBody>
          <a:bodyPr anchor="ctr">
            <a:normAutofit/>
          </a:bodyPr>
          <a:lstStyle/>
          <a:p>
            <a:pPr rtl="0">
              <a:lnSpc>
                <a:spcPct val="90000"/>
              </a:lnSpc>
              <a:spcAft>
                <a:spcPts val="600"/>
              </a:spcAft>
            </a:pPr>
            <a:r>
              <a:rPr lang="es-ES" sz="900" noProof="0"/>
              <a:t>Grado en Ingeniería Informática especialidad Ingeniería del Software </a:t>
            </a:r>
          </a:p>
        </p:txBody>
      </p:sp>
      <p:sp>
        <p:nvSpPr>
          <p:cNvPr id="4" name="Marcador de número de diapositiva 3">
            <a:extLst>
              <a:ext uri="{FF2B5EF4-FFF2-40B4-BE49-F238E27FC236}">
                <a16:creationId xmlns:a16="http://schemas.microsoft.com/office/drawing/2014/main" id="{9827F432-6CB0-5EBC-E32F-293D7EB27651}"/>
              </a:ext>
            </a:extLst>
          </p:cNvPr>
          <p:cNvSpPr>
            <a:spLocks noGrp="1"/>
          </p:cNvSpPr>
          <p:nvPr>
            <p:ph type="sldNum" sz="quarter" idx="12"/>
          </p:nvPr>
        </p:nvSpPr>
        <p:spPr>
          <a:xfrm>
            <a:off x="8849751" y="6187538"/>
            <a:ext cx="2743200" cy="365125"/>
          </a:xfrm>
        </p:spPr>
        <p:txBody>
          <a:bodyPr anchor="ctr">
            <a:normAutofit/>
          </a:bodyPr>
          <a:lstStyle/>
          <a:p>
            <a:pPr rtl="0">
              <a:spcAft>
                <a:spcPts val="600"/>
              </a:spcAft>
            </a:pPr>
            <a:fld id="{95CBEC59-7FF9-4688-98DF-89832A0C9025}" type="slidenum">
              <a:rPr lang="es-ES" noProof="0" smtClean="0"/>
              <a:pPr rtl="0">
                <a:spcAft>
                  <a:spcPts val="600"/>
                </a:spcAft>
              </a:pPr>
              <a:t>46</a:t>
            </a:fld>
            <a:endParaRPr lang="es-ES" noProof="0" dirty="0"/>
          </a:p>
        </p:txBody>
      </p:sp>
      <p:sp>
        <p:nvSpPr>
          <p:cNvPr id="16" name="Text Placeholder 6">
            <a:extLst>
              <a:ext uri="{FF2B5EF4-FFF2-40B4-BE49-F238E27FC236}">
                <a16:creationId xmlns:a16="http://schemas.microsoft.com/office/drawing/2014/main" id="{E4BE64FA-9114-7E2B-99C1-561345B1C7AB}"/>
              </a:ext>
            </a:extLst>
          </p:cNvPr>
          <p:cNvSpPr>
            <a:spLocks noGrp="1"/>
          </p:cNvSpPr>
          <p:nvPr>
            <p:ph type="body" sz="quarter" idx="14"/>
          </p:nvPr>
        </p:nvSpPr>
        <p:spPr>
          <a:xfrm>
            <a:off x="11083583" y="837333"/>
            <a:ext cx="610772" cy="328893"/>
          </a:xfrm>
        </p:spPr>
        <p:txBody>
          <a:bodyPr/>
          <a:lstStyle/>
          <a:p>
            <a:r>
              <a:rPr lang="en-US" dirty="0"/>
              <a:t>2023</a:t>
            </a:r>
          </a:p>
        </p:txBody>
      </p:sp>
      <p:sp>
        <p:nvSpPr>
          <p:cNvPr id="9" name="CuadroTexto 8">
            <a:extLst>
              <a:ext uri="{FF2B5EF4-FFF2-40B4-BE49-F238E27FC236}">
                <a16:creationId xmlns:a16="http://schemas.microsoft.com/office/drawing/2014/main" id="{6759F757-F535-230F-C8E1-D67598A29ABF}"/>
              </a:ext>
            </a:extLst>
          </p:cNvPr>
          <p:cNvSpPr txBox="1"/>
          <p:nvPr/>
        </p:nvSpPr>
        <p:spPr>
          <a:xfrm>
            <a:off x="7684059" y="4830618"/>
            <a:ext cx="3399524" cy="923330"/>
          </a:xfrm>
          <a:prstGeom prst="rect">
            <a:avLst/>
          </a:prstGeom>
          <a:noFill/>
        </p:spPr>
        <p:txBody>
          <a:bodyPr wrap="square" rtlCol="0">
            <a:spAutoFit/>
          </a:bodyPr>
          <a:lstStyle/>
          <a:p>
            <a:pPr algn="ctr"/>
            <a:r>
              <a:rPr lang="es-ES" b="1" dirty="0">
                <a:hlinkClick r:id="rId3"/>
              </a:rPr>
              <a:t>https://www.ibm.com/es-es/products/cognos-analytics</a:t>
            </a:r>
            <a:endParaRPr lang="es-ES" b="1" dirty="0"/>
          </a:p>
          <a:p>
            <a:endParaRPr lang="es-ES" dirty="0"/>
          </a:p>
        </p:txBody>
      </p:sp>
      <p:pic>
        <p:nvPicPr>
          <p:cNvPr id="8" name="Imagen 7" descr="Logotipo, nombre de la empresa&#10;&#10;Descripción generada automáticamente">
            <a:extLst>
              <a:ext uri="{FF2B5EF4-FFF2-40B4-BE49-F238E27FC236}">
                <a16:creationId xmlns:a16="http://schemas.microsoft.com/office/drawing/2014/main" id="{F30539D9-B732-2C9D-B4A9-5FCB37F61E04}"/>
              </a:ext>
            </a:extLst>
          </p:cNvPr>
          <p:cNvPicPr>
            <a:picLocks noChangeAspect="1"/>
          </p:cNvPicPr>
          <p:nvPr/>
        </p:nvPicPr>
        <p:blipFill>
          <a:blip r:embed="rId4"/>
          <a:stretch>
            <a:fillRect/>
          </a:stretch>
        </p:blipFill>
        <p:spPr>
          <a:xfrm>
            <a:off x="8011566" y="2022231"/>
            <a:ext cx="2744509" cy="2744509"/>
          </a:xfrm>
          <a:prstGeom prst="rect">
            <a:avLst/>
          </a:prstGeom>
        </p:spPr>
      </p:pic>
    </p:spTree>
    <p:extLst>
      <p:ext uri="{BB962C8B-B14F-4D97-AF65-F5344CB8AC3E}">
        <p14:creationId xmlns:p14="http://schemas.microsoft.com/office/powerpoint/2010/main" val="228865520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31000" r="-31000"/>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D94CBCB-B51A-16FF-3E63-9AA0CB25F921}"/>
              </a:ext>
            </a:extLst>
          </p:cNvPr>
          <p:cNvSpPr>
            <a:spLocks noGrp="1"/>
          </p:cNvSpPr>
          <p:nvPr>
            <p:ph type="title"/>
          </p:nvPr>
        </p:nvSpPr>
        <p:spPr>
          <a:xfrm>
            <a:off x="929641" y="458919"/>
            <a:ext cx="9971159" cy="1325563"/>
          </a:xfrm>
        </p:spPr>
        <p:txBody>
          <a:bodyPr anchor="ctr">
            <a:normAutofit/>
          </a:bodyPr>
          <a:lstStyle/>
          <a:p>
            <a:r>
              <a:rPr lang="es-ES" dirty="0"/>
              <a:t>Oracle Business </a:t>
            </a:r>
            <a:r>
              <a:rPr lang="es-ES" dirty="0" err="1"/>
              <a:t>Intelligence</a:t>
            </a:r>
            <a:endParaRPr lang="es-ES" dirty="0"/>
          </a:p>
        </p:txBody>
      </p:sp>
      <p:sp>
        <p:nvSpPr>
          <p:cNvPr id="5" name="Marcador de texto 4">
            <a:extLst>
              <a:ext uri="{FF2B5EF4-FFF2-40B4-BE49-F238E27FC236}">
                <a16:creationId xmlns:a16="http://schemas.microsoft.com/office/drawing/2014/main" id="{865588CA-DCB5-49B1-34B0-08871DFCA38B}"/>
              </a:ext>
            </a:extLst>
          </p:cNvPr>
          <p:cNvSpPr>
            <a:spLocks noGrp="1"/>
          </p:cNvSpPr>
          <p:nvPr>
            <p:ph idx="1"/>
          </p:nvPr>
        </p:nvSpPr>
        <p:spPr>
          <a:xfrm>
            <a:off x="1068004" y="2022231"/>
            <a:ext cx="5553431" cy="3980536"/>
          </a:xfrm>
        </p:spPr>
        <p:txBody>
          <a:bodyPr>
            <a:normAutofit fontScale="92500" lnSpcReduction="10000"/>
          </a:bodyPr>
          <a:lstStyle/>
          <a:p>
            <a:pPr marL="285750" indent="-285750" algn="just">
              <a:buFont typeface="Arial" panose="020B0604020202020204" pitchFamily="34" charset="0"/>
              <a:buChar char="•"/>
            </a:pPr>
            <a:r>
              <a:rPr lang="es-ES" sz="1800" b="1" kern="100" dirty="0">
                <a:cs typeface="Times New Roman" panose="02020603050405020304" pitchFamily="18" charset="0"/>
              </a:rPr>
              <a:t>Oracle BI es una plataforma que ofrece visión ágil sobre analíticas visuales, informes de datos interactivos, reportes operacionales, acceso nativo a fuentes Big Data, etc.</a:t>
            </a:r>
          </a:p>
          <a:p>
            <a:pPr marL="285750" indent="-285750" algn="just">
              <a:buFont typeface="Arial" panose="020B0604020202020204" pitchFamily="34" charset="0"/>
              <a:buChar char="•"/>
            </a:pPr>
            <a:r>
              <a:rPr lang="es-ES" sz="1800" b="1" kern="100" dirty="0">
                <a:cs typeface="Times New Roman" panose="02020603050405020304" pitchFamily="18" charset="0"/>
              </a:rPr>
              <a:t>Esta herramienta es totalmente compatible con análisis OLAP, mejorando el esquema tradicional haciendo que la comodidad de cara al analista sea absoluta.</a:t>
            </a:r>
          </a:p>
          <a:p>
            <a:pPr marL="285750" indent="-285750" algn="just">
              <a:buFont typeface="Arial" panose="020B0604020202020204" pitchFamily="34" charset="0"/>
              <a:buChar char="•"/>
            </a:pPr>
            <a:r>
              <a:rPr lang="es-ES" sz="1800" b="1" kern="100" dirty="0">
                <a:cs typeface="Times New Roman" panose="02020603050405020304" pitchFamily="18" charset="0"/>
              </a:rPr>
              <a:t>Tiene integración completa con Oracle </a:t>
            </a:r>
            <a:r>
              <a:rPr lang="es-ES" sz="1800" b="1" kern="100" dirty="0" err="1">
                <a:cs typeface="Times New Roman" panose="02020603050405020304" pitchFamily="18" charset="0"/>
              </a:rPr>
              <a:t>Database</a:t>
            </a:r>
            <a:r>
              <a:rPr lang="es-ES" sz="1800" b="1" kern="100" dirty="0">
                <a:cs typeface="Times New Roman" panose="02020603050405020304" pitchFamily="18" charset="0"/>
              </a:rPr>
              <a:t> 11g </a:t>
            </a:r>
            <a:r>
              <a:rPr lang="es-ES" sz="1800" b="1" kern="100" dirty="0">
                <a:cs typeface="Times New Roman" panose="02020603050405020304" pitchFamily="18" charset="0"/>
                <a:hlinkClick r:id="rId3"/>
              </a:rPr>
              <a:t>https://www.oracle.com/technetwork/database/options/olap/oracle-olap-11g-biee-twp-128229.pdf</a:t>
            </a:r>
            <a:r>
              <a:rPr lang="es-ES" sz="1800" b="1" kern="100" dirty="0">
                <a:cs typeface="Times New Roman" panose="02020603050405020304" pitchFamily="18" charset="0"/>
              </a:rPr>
              <a:t> aunque se puede utilizar con cualquier base de datos.</a:t>
            </a:r>
          </a:p>
          <a:p>
            <a:pPr marL="285750" indent="-285750" algn="just">
              <a:buFont typeface="Arial" panose="020B0604020202020204" pitchFamily="34" charset="0"/>
              <a:buChar char="•"/>
            </a:pPr>
            <a:r>
              <a:rPr lang="es-ES" sz="1800" b="1" kern="100" dirty="0">
                <a:cs typeface="Times New Roman" panose="02020603050405020304" pitchFamily="18" charset="0"/>
              </a:rPr>
              <a:t>En el caso de utilizar Oracle BI junto a Oracle </a:t>
            </a:r>
            <a:r>
              <a:rPr lang="es-ES" sz="1800" b="1" kern="100" dirty="0" err="1">
                <a:cs typeface="Times New Roman" panose="02020603050405020304" pitchFamily="18" charset="0"/>
              </a:rPr>
              <a:t>Database</a:t>
            </a:r>
            <a:r>
              <a:rPr lang="es-ES" sz="1800" b="1" kern="100" dirty="0">
                <a:cs typeface="Times New Roman" panose="02020603050405020304" pitchFamily="18" charset="0"/>
              </a:rPr>
              <a:t>, se podrá operar con el cubo OLAP directamente en SQL. En la mayoría de sistemas, se ha de utilizar un lenguaje común llamado MDX (</a:t>
            </a:r>
            <a:r>
              <a:rPr lang="es-ES" sz="1800" b="1" kern="100" dirty="0" err="1">
                <a:cs typeface="Times New Roman" panose="02020603050405020304" pitchFamily="18" charset="0"/>
              </a:rPr>
              <a:t>MultiDimensional</a:t>
            </a:r>
            <a:r>
              <a:rPr lang="es-ES" sz="1800" b="1" kern="100" dirty="0">
                <a:cs typeface="Times New Roman" panose="02020603050405020304" pitchFamily="18" charset="0"/>
              </a:rPr>
              <a:t> </a:t>
            </a:r>
            <a:r>
              <a:rPr lang="es-ES" sz="1800" b="1" kern="100" dirty="0" err="1">
                <a:cs typeface="Times New Roman" panose="02020603050405020304" pitchFamily="18" charset="0"/>
              </a:rPr>
              <a:t>eXpressions</a:t>
            </a:r>
            <a:r>
              <a:rPr lang="es-ES" sz="1800" b="1" kern="100" dirty="0">
                <a:cs typeface="Times New Roman" panose="02020603050405020304" pitchFamily="18" charset="0"/>
              </a:rPr>
              <a:t>) que resulta más complejo.</a:t>
            </a:r>
          </a:p>
        </p:txBody>
      </p:sp>
      <p:sp>
        <p:nvSpPr>
          <p:cNvPr id="3" name="Marcador de pie de página 2">
            <a:extLst>
              <a:ext uri="{FF2B5EF4-FFF2-40B4-BE49-F238E27FC236}">
                <a16:creationId xmlns:a16="http://schemas.microsoft.com/office/drawing/2014/main" id="{2B85BA95-E20D-542D-9D5B-80834B2DF419}"/>
              </a:ext>
            </a:extLst>
          </p:cNvPr>
          <p:cNvSpPr>
            <a:spLocks noGrp="1"/>
          </p:cNvSpPr>
          <p:nvPr>
            <p:ph type="ftr" sz="quarter" idx="11"/>
          </p:nvPr>
        </p:nvSpPr>
        <p:spPr>
          <a:xfrm>
            <a:off x="614873" y="6187538"/>
            <a:ext cx="3256673" cy="365125"/>
          </a:xfrm>
        </p:spPr>
        <p:txBody>
          <a:bodyPr anchor="ctr">
            <a:normAutofit/>
          </a:bodyPr>
          <a:lstStyle/>
          <a:p>
            <a:pPr rtl="0">
              <a:lnSpc>
                <a:spcPct val="90000"/>
              </a:lnSpc>
              <a:spcAft>
                <a:spcPts val="600"/>
              </a:spcAft>
            </a:pPr>
            <a:r>
              <a:rPr lang="es-ES" sz="900" noProof="0"/>
              <a:t>Grado en Ingeniería Informática especialidad Ingeniería del Software </a:t>
            </a:r>
          </a:p>
        </p:txBody>
      </p:sp>
      <p:sp>
        <p:nvSpPr>
          <p:cNvPr id="4" name="Marcador de número de diapositiva 3">
            <a:extLst>
              <a:ext uri="{FF2B5EF4-FFF2-40B4-BE49-F238E27FC236}">
                <a16:creationId xmlns:a16="http://schemas.microsoft.com/office/drawing/2014/main" id="{9827F432-6CB0-5EBC-E32F-293D7EB27651}"/>
              </a:ext>
            </a:extLst>
          </p:cNvPr>
          <p:cNvSpPr>
            <a:spLocks noGrp="1"/>
          </p:cNvSpPr>
          <p:nvPr>
            <p:ph type="sldNum" sz="quarter" idx="12"/>
          </p:nvPr>
        </p:nvSpPr>
        <p:spPr>
          <a:xfrm>
            <a:off x="8849751" y="6187538"/>
            <a:ext cx="2743200" cy="365125"/>
          </a:xfrm>
        </p:spPr>
        <p:txBody>
          <a:bodyPr anchor="ctr">
            <a:normAutofit/>
          </a:bodyPr>
          <a:lstStyle/>
          <a:p>
            <a:pPr rtl="0">
              <a:spcAft>
                <a:spcPts val="600"/>
              </a:spcAft>
            </a:pPr>
            <a:fld id="{95CBEC59-7FF9-4688-98DF-89832A0C9025}" type="slidenum">
              <a:rPr lang="es-ES" noProof="0" smtClean="0"/>
              <a:pPr rtl="0">
                <a:spcAft>
                  <a:spcPts val="600"/>
                </a:spcAft>
              </a:pPr>
              <a:t>47</a:t>
            </a:fld>
            <a:endParaRPr lang="es-ES" noProof="0" dirty="0"/>
          </a:p>
        </p:txBody>
      </p:sp>
      <p:sp>
        <p:nvSpPr>
          <p:cNvPr id="16" name="Text Placeholder 6">
            <a:extLst>
              <a:ext uri="{FF2B5EF4-FFF2-40B4-BE49-F238E27FC236}">
                <a16:creationId xmlns:a16="http://schemas.microsoft.com/office/drawing/2014/main" id="{E4BE64FA-9114-7E2B-99C1-561345B1C7AB}"/>
              </a:ext>
            </a:extLst>
          </p:cNvPr>
          <p:cNvSpPr>
            <a:spLocks noGrp="1"/>
          </p:cNvSpPr>
          <p:nvPr>
            <p:ph type="body" sz="quarter" idx="14"/>
          </p:nvPr>
        </p:nvSpPr>
        <p:spPr>
          <a:xfrm>
            <a:off x="11083583" y="837333"/>
            <a:ext cx="610772" cy="328893"/>
          </a:xfrm>
        </p:spPr>
        <p:txBody>
          <a:bodyPr/>
          <a:lstStyle/>
          <a:p>
            <a:r>
              <a:rPr lang="en-US" dirty="0"/>
              <a:t>2023</a:t>
            </a:r>
          </a:p>
        </p:txBody>
      </p:sp>
      <p:sp>
        <p:nvSpPr>
          <p:cNvPr id="9" name="CuadroTexto 8">
            <a:extLst>
              <a:ext uri="{FF2B5EF4-FFF2-40B4-BE49-F238E27FC236}">
                <a16:creationId xmlns:a16="http://schemas.microsoft.com/office/drawing/2014/main" id="{6759F757-F535-230F-C8E1-D67598A29ABF}"/>
              </a:ext>
            </a:extLst>
          </p:cNvPr>
          <p:cNvSpPr txBox="1"/>
          <p:nvPr/>
        </p:nvSpPr>
        <p:spPr>
          <a:xfrm>
            <a:off x="7153378" y="4864386"/>
            <a:ext cx="4507941" cy="1107996"/>
          </a:xfrm>
          <a:prstGeom prst="rect">
            <a:avLst/>
          </a:prstGeom>
          <a:noFill/>
        </p:spPr>
        <p:txBody>
          <a:bodyPr wrap="square" rtlCol="0">
            <a:spAutoFit/>
          </a:bodyPr>
          <a:lstStyle/>
          <a:p>
            <a:pPr algn="ctr"/>
            <a:r>
              <a:rPr lang="es-ES" sz="1600" b="1" dirty="0">
                <a:hlinkClick r:id="rId4"/>
              </a:rPr>
              <a:t>https://www.oracle.com/business-analytics/business-intelligence/technologies/bi-enterprise-edition.html</a:t>
            </a:r>
            <a:endParaRPr lang="es-ES" sz="1600" b="1" dirty="0"/>
          </a:p>
          <a:p>
            <a:endParaRPr lang="es-ES" b="1" dirty="0"/>
          </a:p>
        </p:txBody>
      </p:sp>
      <p:pic>
        <p:nvPicPr>
          <p:cNvPr id="7" name="Imagen 6" descr="Logotipo, nombre de la empresa&#10;&#10;Descripción generada automáticamente">
            <a:extLst>
              <a:ext uri="{FF2B5EF4-FFF2-40B4-BE49-F238E27FC236}">
                <a16:creationId xmlns:a16="http://schemas.microsoft.com/office/drawing/2014/main" id="{7954E930-417C-5B7B-3364-FCA4C5E6D5B9}"/>
              </a:ext>
            </a:extLst>
          </p:cNvPr>
          <p:cNvPicPr>
            <a:picLocks noChangeAspect="1"/>
          </p:cNvPicPr>
          <p:nvPr/>
        </p:nvPicPr>
        <p:blipFill>
          <a:blip r:embed="rId5"/>
          <a:stretch>
            <a:fillRect/>
          </a:stretch>
        </p:blipFill>
        <p:spPr>
          <a:xfrm>
            <a:off x="7913899" y="1843717"/>
            <a:ext cx="2986901" cy="2986901"/>
          </a:xfrm>
          <a:prstGeom prst="rect">
            <a:avLst/>
          </a:prstGeom>
        </p:spPr>
      </p:pic>
    </p:spTree>
    <p:extLst>
      <p:ext uri="{BB962C8B-B14F-4D97-AF65-F5344CB8AC3E}">
        <p14:creationId xmlns:p14="http://schemas.microsoft.com/office/powerpoint/2010/main" val="220869160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31000" r="-31000"/>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D94CBCB-B51A-16FF-3E63-9AA0CB25F921}"/>
              </a:ext>
            </a:extLst>
          </p:cNvPr>
          <p:cNvSpPr>
            <a:spLocks noGrp="1"/>
          </p:cNvSpPr>
          <p:nvPr>
            <p:ph type="title"/>
          </p:nvPr>
        </p:nvSpPr>
        <p:spPr>
          <a:xfrm>
            <a:off x="929641" y="458919"/>
            <a:ext cx="9971159" cy="1325563"/>
          </a:xfrm>
        </p:spPr>
        <p:txBody>
          <a:bodyPr anchor="ctr">
            <a:normAutofit/>
          </a:bodyPr>
          <a:lstStyle/>
          <a:p>
            <a:r>
              <a:rPr lang="es-ES" dirty="0"/>
              <a:t>Pentaho </a:t>
            </a:r>
            <a:r>
              <a:rPr lang="es-ES" dirty="0" err="1"/>
              <a:t>Community</a:t>
            </a:r>
            <a:r>
              <a:rPr lang="es-ES" dirty="0"/>
              <a:t> </a:t>
            </a:r>
            <a:r>
              <a:rPr lang="es-ES" dirty="0" err="1"/>
              <a:t>Edition</a:t>
            </a:r>
            <a:endParaRPr lang="es-ES" dirty="0"/>
          </a:p>
        </p:txBody>
      </p:sp>
      <p:sp>
        <p:nvSpPr>
          <p:cNvPr id="5" name="Marcador de texto 4">
            <a:extLst>
              <a:ext uri="{FF2B5EF4-FFF2-40B4-BE49-F238E27FC236}">
                <a16:creationId xmlns:a16="http://schemas.microsoft.com/office/drawing/2014/main" id="{865588CA-DCB5-49B1-34B0-08871DFCA38B}"/>
              </a:ext>
            </a:extLst>
          </p:cNvPr>
          <p:cNvSpPr>
            <a:spLocks noGrp="1"/>
          </p:cNvSpPr>
          <p:nvPr>
            <p:ph idx="1"/>
          </p:nvPr>
        </p:nvSpPr>
        <p:spPr>
          <a:xfrm>
            <a:off x="1068004" y="2022231"/>
            <a:ext cx="5553431" cy="3980536"/>
          </a:xfrm>
        </p:spPr>
        <p:txBody>
          <a:bodyPr>
            <a:normAutofit/>
          </a:bodyPr>
          <a:lstStyle/>
          <a:p>
            <a:pPr marL="285750" indent="-285750" algn="just">
              <a:buFont typeface="Arial" panose="020B0604020202020204" pitchFamily="34" charset="0"/>
              <a:buChar char="•"/>
            </a:pPr>
            <a:r>
              <a:rPr lang="es-ES" sz="1800" b="1" kern="100" dirty="0">
                <a:cs typeface="Times New Roman" panose="02020603050405020304" pitchFamily="18" charset="0"/>
              </a:rPr>
              <a:t>Pentaho es una herramienta comercial que cuenta con una edición </a:t>
            </a:r>
            <a:r>
              <a:rPr lang="es-ES" sz="1800" b="1" kern="100" dirty="0" err="1">
                <a:cs typeface="Times New Roman" panose="02020603050405020304" pitchFamily="18" charset="0"/>
              </a:rPr>
              <a:t>community</a:t>
            </a:r>
            <a:r>
              <a:rPr lang="es-ES" sz="1800" b="1" kern="100" dirty="0">
                <a:cs typeface="Times New Roman" panose="02020603050405020304" pitchFamily="18" charset="0"/>
              </a:rPr>
              <a:t> de código abierto. Cuenta con características esenciales para Business </a:t>
            </a:r>
            <a:r>
              <a:rPr lang="es-ES" sz="1800" b="1" kern="100" dirty="0" err="1">
                <a:cs typeface="Times New Roman" panose="02020603050405020304" pitchFamily="18" charset="0"/>
              </a:rPr>
              <a:t>Intelligence</a:t>
            </a:r>
            <a:r>
              <a:rPr lang="es-ES" sz="1800" b="1" kern="100" dirty="0">
                <a:cs typeface="Times New Roman" panose="02020603050405020304" pitchFamily="18" charset="0"/>
              </a:rPr>
              <a:t> como servicios OLAP, Integración de datos, minería de datos, visualizaciones gráficas, etc.</a:t>
            </a:r>
          </a:p>
          <a:p>
            <a:pPr marL="285750" indent="-285750" algn="just">
              <a:buFont typeface="Arial" panose="020B0604020202020204" pitchFamily="34" charset="0"/>
              <a:buChar char="•"/>
            </a:pPr>
            <a:r>
              <a:rPr lang="es-ES" sz="1800" b="1" kern="100" dirty="0">
                <a:cs typeface="Times New Roman" panose="02020603050405020304" pitchFamily="18" charset="0"/>
              </a:rPr>
              <a:t>Pertenece a la compañía Hitachi </a:t>
            </a:r>
            <a:r>
              <a:rPr lang="es-ES" sz="1800" b="1" kern="100" dirty="0" err="1">
                <a:cs typeface="Times New Roman" panose="02020603050405020304" pitchFamily="18" charset="0"/>
              </a:rPr>
              <a:t>Vantara</a:t>
            </a:r>
            <a:r>
              <a:rPr lang="es-ES" sz="1800" b="1" kern="100" dirty="0">
                <a:cs typeface="Times New Roman" panose="02020603050405020304" pitchFamily="18" charset="0"/>
              </a:rPr>
              <a:t> que cuenta con gran experiencia en el sector de datos y BI. Por lo que su herramienta es totalmente fiable y precisa, siendo utilizada por multitud de empresas.</a:t>
            </a:r>
          </a:p>
          <a:p>
            <a:pPr marL="285750" indent="-285750" algn="just">
              <a:buFont typeface="Arial" panose="020B0604020202020204" pitchFamily="34" charset="0"/>
              <a:buChar char="•"/>
            </a:pPr>
            <a:r>
              <a:rPr lang="es-ES" sz="1800" b="1" kern="100" dirty="0">
                <a:cs typeface="Times New Roman" panose="02020603050405020304" pitchFamily="18" charset="0"/>
              </a:rPr>
              <a:t>Pentaho es una de las herramientas mejor valoradas del mercado, tanto por empresas como por usuarios individuales.</a:t>
            </a:r>
          </a:p>
        </p:txBody>
      </p:sp>
      <p:sp>
        <p:nvSpPr>
          <p:cNvPr id="3" name="Marcador de pie de página 2">
            <a:extLst>
              <a:ext uri="{FF2B5EF4-FFF2-40B4-BE49-F238E27FC236}">
                <a16:creationId xmlns:a16="http://schemas.microsoft.com/office/drawing/2014/main" id="{2B85BA95-E20D-542D-9D5B-80834B2DF419}"/>
              </a:ext>
            </a:extLst>
          </p:cNvPr>
          <p:cNvSpPr>
            <a:spLocks noGrp="1"/>
          </p:cNvSpPr>
          <p:nvPr>
            <p:ph type="ftr" sz="quarter" idx="11"/>
          </p:nvPr>
        </p:nvSpPr>
        <p:spPr>
          <a:xfrm>
            <a:off x="614873" y="6187538"/>
            <a:ext cx="3256673" cy="365125"/>
          </a:xfrm>
        </p:spPr>
        <p:txBody>
          <a:bodyPr anchor="ctr">
            <a:normAutofit/>
          </a:bodyPr>
          <a:lstStyle/>
          <a:p>
            <a:pPr rtl="0">
              <a:lnSpc>
                <a:spcPct val="90000"/>
              </a:lnSpc>
              <a:spcAft>
                <a:spcPts val="600"/>
              </a:spcAft>
            </a:pPr>
            <a:r>
              <a:rPr lang="es-ES" sz="900" noProof="0"/>
              <a:t>Grado en Ingeniería Informática especialidad Ingeniería del Software </a:t>
            </a:r>
          </a:p>
        </p:txBody>
      </p:sp>
      <p:sp>
        <p:nvSpPr>
          <p:cNvPr id="4" name="Marcador de número de diapositiva 3">
            <a:extLst>
              <a:ext uri="{FF2B5EF4-FFF2-40B4-BE49-F238E27FC236}">
                <a16:creationId xmlns:a16="http://schemas.microsoft.com/office/drawing/2014/main" id="{9827F432-6CB0-5EBC-E32F-293D7EB27651}"/>
              </a:ext>
            </a:extLst>
          </p:cNvPr>
          <p:cNvSpPr>
            <a:spLocks noGrp="1"/>
          </p:cNvSpPr>
          <p:nvPr>
            <p:ph type="sldNum" sz="quarter" idx="12"/>
          </p:nvPr>
        </p:nvSpPr>
        <p:spPr>
          <a:xfrm>
            <a:off x="8849751" y="6187538"/>
            <a:ext cx="2743200" cy="365125"/>
          </a:xfrm>
        </p:spPr>
        <p:txBody>
          <a:bodyPr anchor="ctr">
            <a:normAutofit/>
          </a:bodyPr>
          <a:lstStyle/>
          <a:p>
            <a:pPr rtl="0">
              <a:spcAft>
                <a:spcPts val="600"/>
              </a:spcAft>
            </a:pPr>
            <a:fld id="{95CBEC59-7FF9-4688-98DF-89832A0C9025}" type="slidenum">
              <a:rPr lang="es-ES" noProof="0" smtClean="0"/>
              <a:pPr rtl="0">
                <a:spcAft>
                  <a:spcPts val="600"/>
                </a:spcAft>
              </a:pPr>
              <a:t>48</a:t>
            </a:fld>
            <a:endParaRPr lang="es-ES" noProof="0" dirty="0"/>
          </a:p>
        </p:txBody>
      </p:sp>
      <p:sp>
        <p:nvSpPr>
          <p:cNvPr id="16" name="Text Placeholder 6">
            <a:extLst>
              <a:ext uri="{FF2B5EF4-FFF2-40B4-BE49-F238E27FC236}">
                <a16:creationId xmlns:a16="http://schemas.microsoft.com/office/drawing/2014/main" id="{E4BE64FA-9114-7E2B-99C1-561345B1C7AB}"/>
              </a:ext>
            </a:extLst>
          </p:cNvPr>
          <p:cNvSpPr>
            <a:spLocks noGrp="1"/>
          </p:cNvSpPr>
          <p:nvPr>
            <p:ph type="body" sz="quarter" idx="14"/>
          </p:nvPr>
        </p:nvSpPr>
        <p:spPr>
          <a:xfrm>
            <a:off x="11083583" y="837333"/>
            <a:ext cx="610772" cy="328893"/>
          </a:xfrm>
        </p:spPr>
        <p:txBody>
          <a:bodyPr/>
          <a:lstStyle/>
          <a:p>
            <a:r>
              <a:rPr lang="en-US" dirty="0"/>
              <a:t>2023</a:t>
            </a:r>
          </a:p>
        </p:txBody>
      </p:sp>
      <p:sp>
        <p:nvSpPr>
          <p:cNvPr id="9" name="CuadroTexto 8">
            <a:extLst>
              <a:ext uri="{FF2B5EF4-FFF2-40B4-BE49-F238E27FC236}">
                <a16:creationId xmlns:a16="http://schemas.microsoft.com/office/drawing/2014/main" id="{6759F757-F535-230F-C8E1-D67598A29ABF}"/>
              </a:ext>
            </a:extLst>
          </p:cNvPr>
          <p:cNvSpPr txBox="1"/>
          <p:nvPr/>
        </p:nvSpPr>
        <p:spPr>
          <a:xfrm>
            <a:off x="7383362" y="4757224"/>
            <a:ext cx="4010296" cy="1477328"/>
          </a:xfrm>
          <a:prstGeom prst="rect">
            <a:avLst/>
          </a:prstGeom>
          <a:noFill/>
        </p:spPr>
        <p:txBody>
          <a:bodyPr wrap="square" rtlCol="0">
            <a:spAutoFit/>
          </a:bodyPr>
          <a:lstStyle/>
          <a:p>
            <a:pPr algn="ctr"/>
            <a:r>
              <a:rPr lang="es-ES" b="1" dirty="0">
                <a:hlinkClick r:id="rId3"/>
              </a:rPr>
              <a:t>https://www.hitachivantara.com/en-us/products/dataops-software/data-integration-analytics/pentaho-community-edition.html</a:t>
            </a:r>
            <a:endParaRPr lang="es-ES" b="1" dirty="0"/>
          </a:p>
          <a:p>
            <a:pPr algn="ctr"/>
            <a:endParaRPr lang="es-ES" dirty="0"/>
          </a:p>
        </p:txBody>
      </p:sp>
      <p:pic>
        <p:nvPicPr>
          <p:cNvPr id="7" name="Imagen 6" descr="Icono&#10;&#10;Descripción generada automáticamente">
            <a:extLst>
              <a:ext uri="{FF2B5EF4-FFF2-40B4-BE49-F238E27FC236}">
                <a16:creationId xmlns:a16="http://schemas.microsoft.com/office/drawing/2014/main" id="{D6EFBE32-1796-9770-66A5-414EF35EC3D3}"/>
              </a:ext>
            </a:extLst>
          </p:cNvPr>
          <p:cNvPicPr>
            <a:picLocks noChangeAspect="1"/>
          </p:cNvPicPr>
          <p:nvPr/>
        </p:nvPicPr>
        <p:blipFill>
          <a:blip r:embed="rId4"/>
          <a:stretch>
            <a:fillRect/>
          </a:stretch>
        </p:blipFill>
        <p:spPr>
          <a:xfrm>
            <a:off x="8055596" y="2100775"/>
            <a:ext cx="2656449" cy="2656449"/>
          </a:xfrm>
          <a:prstGeom prst="rect">
            <a:avLst/>
          </a:prstGeom>
        </p:spPr>
      </p:pic>
    </p:spTree>
    <p:extLst>
      <p:ext uri="{BB962C8B-B14F-4D97-AF65-F5344CB8AC3E}">
        <p14:creationId xmlns:p14="http://schemas.microsoft.com/office/powerpoint/2010/main" val="428080898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31000" r="-31000"/>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D94CBCB-B51A-16FF-3E63-9AA0CB25F921}"/>
              </a:ext>
            </a:extLst>
          </p:cNvPr>
          <p:cNvSpPr>
            <a:spLocks noGrp="1"/>
          </p:cNvSpPr>
          <p:nvPr>
            <p:ph type="title"/>
          </p:nvPr>
        </p:nvSpPr>
        <p:spPr>
          <a:xfrm>
            <a:off x="929641" y="458919"/>
            <a:ext cx="9971159" cy="1325563"/>
          </a:xfrm>
        </p:spPr>
        <p:txBody>
          <a:bodyPr anchor="ctr">
            <a:normAutofit/>
          </a:bodyPr>
          <a:lstStyle/>
          <a:p>
            <a:r>
              <a:rPr lang="es-ES" dirty="0"/>
              <a:t>Microsoft </a:t>
            </a:r>
            <a:r>
              <a:rPr lang="es-ES" dirty="0" err="1"/>
              <a:t>Power</a:t>
            </a:r>
            <a:r>
              <a:rPr lang="es-ES" dirty="0"/>
              <a:t> BI </a:t>
            </a:r>
            <a:r>
              <a:rPr lang="es-ES" dirty="0" err="1"/>
              <a:t>Community</a:t>
            </a:r>
            <a:r>
              <a:rPr lang="es-ES" dirty="0"/>
              <a:t> </a:t>
            </a:r>
            <a:r>
              <a:rPr lang="es-ES" dirty="0" err="1"/>
              <a:t>Edition</a:t>
            </a:r>
            <a:endParaRPr lang="es-ES" dirty="0"/>
          </a:p>
        </p:txBody>
      </p:sp>
      <p:sp>
        <p:nvSpPr>
          <p:cNvPr id="5" name="Marcador de texto 4">
            <a:extLst>
              <a:ext uri="{FF2B5EF4-FFF2-40B4-BE49-F238E27FC236}">
                <a16:creationId xmlns:a16="http://schemas.microsoft.com/office/drawing/2014/main" id="{865588CA-DCB5-49B1-34B0-08871DFCA38B}"/>
              </a:ext>
            </a:extLst>
          </p:cNvPr>
          <p:cNvSpPr>
            <a:spLocks noGrp="1"/>
          </p:cNvSpPr>
          <p:nvPr>
            <p:ph idx="1"/>
          </p:nvPr>
        </p:nvSpPr>
        <p:spPr>
          <a:xfrm>
            <a:off x="1068004" y="2022231"/>
            <a:ext cx="5553431" cy="3980536"/>
          </a:xfrm>
        </p:spPr>
        <p:txBody>
          <a:bodyPr>
            <a:normAutofit/>
          </a:bodyPr>
          <a:lstStyle/>
          <a:p>
            <a:pPr marL="285750" indent="-285750" algn="just">
              <a:buFont typeface="Arial" panose="020B0604020202020204" pitchFamily="34" charset="0"/>
              <a:buChar char="•"/>
            </a:pPr>
            <a:r>
              <a:rPr lang="es-ES" sz="1800" b="1" kern="100" dirty="0" err="1">
                <a:cs typeface="Times New Roman" panose="02020603050405020304" pitchFamily="18" charset="0"/>
              </a:rPr>
              <a:t>Power</a:t>
            </a:r>
            <a:r>
              <a:rPr lang="es-ES" sz="1800" b="1" kern="100" dirty="0">
                <a:cs typeface="Times New Roman" panose="02020603050405020304" pitchFamily="18" charset="0"/>
              </a:rPr>
              <a:t> BI es una herramienta de Business </a:t>
            </a:r>
            <a:r>
              <a:rPr lang="es-ES" sz="1800" b="1" kern="100" dirty="0" err="1">
                <a:cs typeface="Times New Roman" panose="02020603050405020304" pitchFamily="18" charset="0"/>
              </a:rPr>
              <a:t>Intelligence</a:t>
            </a:r>
            <a:r>
              <a:rPr lang="es-ES" sz="1800" b="1" kern="100" dirty="0">
                <a:cs typeface="Times New Roman" panose="02020603050405020304" pitchFamily="18" charset="0"/>
              </a:rPr>
              <a:t> desarrollada por el gigante empresarial Microsoft, capaz de modelar y visualizar datos con facilidad gracias a informes memorables personalizados con KPI (Indicador de calidad/rendimiento) y marca.</a:t>
            </a:r>
          </a:p>
          <a:p>
            <a:pPr marL="285750" indent="-285750" algn="just">
              <a:buFont typeface="Arial" panose="020B0604020202020204" pitchFamily="34" charset="0"/>
              <a:buChar char="•"/>
            </a:pPr>
            <a:endParaRPr lang="es-ES" sz="1800" b="1" kern="100" dirty="0">
              <a:cs typeface="Times New Roman" panose="02020603050405020304" pitchFamily="18" charset="0"/>
            </a:endParaRPr>
          </a:p>
          <a:p>
            <a:pPr marL="285750" indent="-285750" algn="just">
              <a:buFont typeface="Arial" panose="020B0604020202020204" pitchFamily="34" charset="0"/>
              <a:buChar char="•"/>
            </a:pPr>
            <a:r>
              <a:rPr lang="es-ES" sz="1800" b="1" kern="100" dirty="0">
                <a:cs typeface="Times New Roman" panose="02020603050405020304" pitchFamily="18" charset="0"/>
              </a:rPr>
              <a:t>También incluye tecnología de inteligencia artificial con la posibilidad de responder preguntas sobre el modelo de datos que se esté tratando.</a:t>
            </a:r>
          </a:p>
          <a:p>
            <a:pPr marL="285750" indent="-285750" algn="just">
              <a:buFont typeface="Arial" panose="020B0604020202020204" pitchFamily="34" charset="0"/>
              <a:buChar char="•"/>
            </a:pPr>
            <a:endParaRPr lang="es-ES" sz="1800" b="1" kern="100" dirty="0">
              <a:cs typeface="Times New Roman" panose="02020603050405020304" pitchFamily="18" charset="0"/>
            </a:endParaRPr>
          </a:p>
          <a:p>
            <a:pPr marL="285750" indent="-285750" algn="just">
              <a:buFont typeface="Arial" panose="020B0604020202020204" pitchFamily="34" charset="0"/>
              <a:buChar char="•"/>
            </a:pPr>
            <a:r>
              <a:rPr lang="es-ES" sz="1800" b="1" kern="100" dirty="0" err="1">
                <a:cs typeface="Times New Roman" panose="02020603050405020304" pitchFamily="18" charset="0"/>
              </a:rPr>
              <a:t>Power</a:t>
            </a:r>
            <a:r>
              <a:rPr lang="es-ES" sz="1800" b="1" kern="100" dirty="0">
                <a:cs typeface="Times New Roman" panose="02020603050405020304" pitchFamily="18" charset="0"/>
              </a:rPr>
              <a:t> BI cuenta con integración completa con aplicaciones como Microsoft </a:t>
            </a:r>
            <a:r>
              <a:rPr lang="es-ES" sz="1800" b="1" kern="100" dirty="0" err="1">
                <a:cs typeface="Times New Roman" panose="02020603050405020304" pitchFamily="18" charset="0"/>
              </a:rPr>
              <a:t>Teams</a:t>
            </a:r>
            <a:r>
              <a:rPr lang="es-ES" sz="1800" b="1" kern="100" dirty="0">
                <a:cs typeface="Times New Roman" panose="02020603050405020304" pitchFamily="18" charset="0"/>
              </a:rPr>
              <a:t> y Excel, dentro de la suite Office.</a:t>
            </a:r>
          </a:p>
        </p:txBody>
      </p:sp>
      <p:sp>
        <p:nvSpPr>
          <p:cNvPr id="3" name="Marcador de pie de página 2">
            <a:extLst>
              <a:ext uri="{FF2B5EF4-FFF2-40B4-BE49-F238E27FC236}">
                <a16:creationId xmlns:a16="http://schemas.microsoft.com/office/drawing/2014/main" id="{2B85BA95-E20D-542D-9D5B-80834B2DF419}"/>
              </a:ext>
            </a:extLst>
          </p:cNvPr>
          <p:cNvSpPr>
            <a:spLocks noGrp="1"/>
          </p:cNvSpPr>
          <p:nvPr>
            <p:ph type="ftr" sz="quarter" idx="11"/>
          </p:nvPr>
        </p:nvSpPr>
        <p:spPr>
          <a:xfrm>
            <a:off x="614873" y="6187538"/>
            <a:ext cx="3256673" cy="365125"/>
          </a:xfrm>
        </p:spPr>
        <p:txBody>
          <a:bodyPr anchor="ctr">
            <a:normAutofit/>
          </a:bodyPr>
          <a:lstStyle/>
          <a:p>
            <a:pPr rtl="0">
              <a:lnSpc>
                <a:spcPct val="90000"/>
              </a:lnSpc>
              <a:spcAft>
                <a:spcPts val="600"/>
              </a:spcAft>
            </a:pPr>
            <a:r>
              <a:rPr lang="es-ES" sz="900" noProof="0"/>
              <a:t>Grado en Ingeniería Informática especialidad Ingeniería del Software </a:t>
            </a:r>
          </a:p>
        </p:txBody>
      </p:sp>
      <p:sp>
        <p:nvSpPr>
          <p:cNvPr id="4" name="Marcador de número de diapositiva 3">
            <a:extLst>
              <a:ext uri="{FF2B5EF4-FFF2-40B4-BE49-F238E27FC236}">
                <a16:creationId xmlns:a16="http://schemas.microsoft.com/office/drawing/2014/main" id="{9827F432-6CB0-5EBC-E32F-293D7EB27651}"/>
              </a:ext>
            </a:extLst>
          </p:cNvPr>
          <p:cNvSpPr>
            <a:spLocks noGrp="1"/>
          </p:cNvSpPr>
          <p:nvPr>
            <p:ph type="sldNum" sz="quarter" idx="12"/>
          </p:nvPr>
        </p:nvSpPr>
        <p:spPr>
          <a:xfrm>
            <a:off x="8849751" y="6187538"/>
            <a:ext cx="2743200" cy="365125"/>
          </a:xfrm>
        </p:spPr>
        <p:txBody>
          <a:bodyPr anchor="ctr">
            <a:normAutofit/>
          </a:bodyPr>
          <a:lstStyle/>
          <a:p>
            <a:pPr rtl="0">
              <a:spcAft>
                <a:spcPts val="600"/>
              </a:spcAft>
            </a:pPr>
            <a:fld id="{95CBEC59-7FF9-4688-98DF-89832A0C9025}" type="slidenum">
              <a:rPr lang="es-ES" noProof="0" smtClean="0"/>
              <a:pPr rtl="0">
                <a:spcAft>
                  <a:spcPts val="600"/>
                </a:spcAft>
              </a:pPr>
              <a:t>49</a:t>
            </a:fld>
            <a:endParaRPr lang="es-ES" noProof="0" dirty="0"/>
          </a:p>
        </p:txBody>
      </p:sp>
      <p:sp>
        <p:nvSpPr>
          <p:cNvPr id="16" name="Text Placeholder 6">
            <a:extLst>
              <a:ext uri="{FF2B5EF4-FFF2-40B4-BE49-F238E27FC236}">
                <a16:creationId xmlns:a16="http://schemas.microsoft.com/office/drawing/2014/main" id="{E4BE64FA-9114-7E2B-99C1-561345B1C7AB}"/>
              </a:ext>
            </a:extLst>
          </p:cNvPr>
          <p:cNvSpPr>
            <a:spLocks noGrp="1"/>
          </p:cNvSpPr>
          <p:nvPr>
            <p:ph type="body" sz="quarter" idx="14"/>
          </p:nvPr>
        </p:nvSpPr>
        <p:spPr>
          <a:xfrm>
            <a:off x="11083583" y="837333"/>
            <a:ext cx="610772" cy="328893"/>
          </a:xfrm>
        </p:spPr>
        <p:txBody>
          <a:bodyPr/>
          <a:lstStyle/>
          <a:p>
            <a:r>
              <a:rPr lang="en-US" dirty="0"/>
              <a:t>2023</a:t>
            </a:r>
          </a:p>
        </p:txBody>
      </p:sp>
      <p:sp>
        <p:nvSpPr>
          <p:cNvPr id="9" name="CuadroTexto 8">
            <a:extLst>
              <a:ext uri="{FF2B5EF4-FFF2-40B4-BE49-F238E27FC236}">
                <a16:creationId xmlns:a16="http://schemas.microsoft.com/office/drawing/2014/main" id="{6759F757-F535-230F-C8E1-D67598A29ABF}"/>
              </a:ext>
            </a:extLst>
          </p:cNvPr>
          <p:cNvSpPr txBox="1"/>
          <p:nvPr/>
        </p:nvSpPr>
        <p:spPr>
          <a:xfrm>
            <a:off x="7385804" y="5073518"/>
            <a:ext cx="4010296" cy="646331"/>
          </a:xfrm>
          <a:prstGeom prst="rect">
            <a:avLst/>
          </a:prstGeom>
          <a:noFill/>
        </p:spPr>
        <p:txBody>
          <a:bodyPr wrap="square" rtlCol="0">
            <a:spAutoFit/>
          </a:bodyPr>
          <a:lstStyle/>
          <a:p>
            <a:pPr algn="ctr"/>
            <a:r>
              <a:rPr lang="es-ES" b="1" dirty="0">
                <a:hlinkClick r:id="rId3"/>
              </a:rPr>
              <a:t>https://powerbi.microsoft.com/es-es/</a:t>
            </a:r>
            <a:endParaRPr lang="es-ES" b="1" dirty="0"/>
          </a:p>
          <a:p>
            <a:pPr algn="ctr"/>
            <a:endParaRPr lang="es-ES" dirty="0"/>
          </a:p>
        </p:txBody>
      </p:sp>
      <p:pic>
        <p:nvPicPr>
          <p:cNvPr id="8" name="Imagen 7" descr="Forma, Cuadrado&#10;&#10;Descripción generada automáticamente">
            <a:extLst>
              <a:ext uri="{FF2B5EF4-FFF2-40B4-BE49-F238E27FC236}">
                <a16:creationId xmlns:a16="http://schemas.microsoft.com/office/drawing/2014/main" id="{5EF75BD9-A0D8-359C-1601-E2E4761EAD9A}"/>
              </a:ext>
            </a:extLst>
          </p:cNvPr>
          <p:cNvPicPr>
            <a:picLocks noChangeAspect="1"/>
          </p:cNvPicPr>
          <p:nvPr/>
        </p:nvPicPr>
        <p:blipFill>
          <a:blip r:embed="rId4"/>
          <a:stretch>
            <a:fillRect/>
          </a:stretch>
        </p:blipFill>
        <p:spPr>
          <a:xfrm>
            <a:off x="8067505" y="2252171"/>
            <a:ext cx="2646894" cy="2646894"/>
          </a:xfrm>
          <a:prstGeom prst="rect">
            <a:avLst/>
          </a:prstGeom>
        </p:spPr>
      </p:pic>
    </p:spTree>
    <p:extLst>
      <p:ext uri="{BB962C8B-B14F-4D97-AF65-F5344CB8AC3E}">
        <p14:creationId xmlns:p14="http://schemas.microsoft.com/office/powerpoint/2010/main" val="34634648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Marcador de posición de imagen 7">
            <a:extLst>
              <a:ext uri="{FF2B5EF4-FFF2-40B4-BE49-F238E27FC236}">
                <a16:creationId xmlns:a16="http://schemas.microsoft.com/office/drawing/2014/main" id="{D7225A44-05E9-C271-F2E3-37A44BBD647A}"/>
              </a:ext>
            </a:extLst>
          </p:cNvPr>
          <p:cNvPicPr>
            <a:picLocks noGrp="1" noChangeAspect="1"/>
          </p:cNvPicPr>
          <p:nvPr>
            <p:ph type="pic" sz="quarter" idx="15"/>
          </p:nvPr>
        </p:nvPicPr>
        <p:blipFill>
          <a:blip r:embed="rId2"/>
          <a:srcRect t="19006" b="19006"/>
          <a:stretch/>
        </p:blipFill>
        <p:spPr>
          <a:xfrm>
            <a:off x="0" y="0"/>
            <a:ext cx="12191999" cy="4251153"/>
          </a:xfrm>
        </p:spPr>
      </p:pic>
      <p:sp>
        <p:nvSpPr>
          <p:cNvPr id="3" name="Título 2">
            <a:extLst>
              <a:ext uri="{FF2B5EF4-FFF2-40B4-BE49-F238E27FC236}">
                <a16:creationId xmlns:a16="http://schemas.microsoft.com/office/drawing/2014/main" id="{8F916C1B-C930-B1EA-6CEE-EEC7AB7AB221}"/>
              </a:ext>
            </a:extLst>
          </p:cNvPr>
          <p:cNvSpPr>
            <a:spLocks noGrp="1"/>
          </p:cNvSpPr>
          <p:nvPr>
            <p:ph type="ctrTitle"/>
          </p:nvPr>
        </p:nvSpPr>
        <p:spPr/>
        <p:txBody>
          <a:bodyPr/>
          <a:lstStyle/>
          <a:p>
            <a:r>
              <a:rPr lang="es-ES" dirty="0"/>
              <a:t>¿QUÉ ES OLAP?</a:t>
            </a:r>
          </a:p>
        </p:txBody>
      </p:sp>
      <p:sp>
        <p:nvSpPr>
          <p:cNvPr id="4" name="Marcador de pie de página 3">
            <a:extLst>
              <a:ext uri="{FF2B5EF4-FFF2-40B4-BE49-F238E27FC236}">
                <a16:creationId xmlns:a16="http://schemas.microsoft.com/office/drawing/2014/main" id="{4126B421-ABD9-7B82-5DD0-981BC7A53F19}"/>
              </a:ext>
            </a:extLst>
          </p:cNvPr>
          <p:cNvSpPr>
            <a:spLocks noGrp="1"/>
          </p:cNvSpPr>
          <p:nvPr>
            <p:ph type="ftr" sz="quarter" idx="11"/>
          </p:nvPr>
        </p:nvSpPr>
        <p:spPr>
          <a:xfrm>
            <a:off x="1694226" y="6159402"/>
            <a:ext cx="4610950" cy="365125"/>
          </a:xfrm>
        </p:spPr>
        <p:txBody>
          <a:bodyPr/>
          <a:lstStyle/>
          <a:p>
            <a:pPr rtl="0"/>
            <a:r>
              <a:rPr lang="es-ES" noProof="0" dirty="0"/>
              <a:t>Grado en Ingeniería Informática especialidad Ingeniería del Software </a:t>
            </a:r>
          </a:p>
        </p:txBody>
      </p:sp>
      <p:sp>
        <p:nvSpPr>
          <p:cNvPr id="5" name="Marcador de número de diapositiva 4">
            <a:extLst>
              <a:ext uri="{FF2B5EF4-FFF2-40B4-BE49-F238E27FC236}">
                <a16:creationId xmlns:a16="http://schemas.microsoft.com/office/drawing/2014/main" id="{D9553730-25DE-4D05-2E1F-3570694B943A}"/>
              </a:ext>
            </a:extLst>
          </p:cNvPr>
          <p:cNvSpPr>
            <a:spLocks noGrp="1"/>
          </p:cNvSpPr>
          <p:nvPr>
            <p:ph type="sldNum" sz="quarter" idx="12"/>
          </p:nvPr>
        </p:nvSpPr>
        <p:spPr/>
        <p:txBody>
          <a:bodyPr/>
          <a:lstStyle/>
          <a:p>
            <a:pPr rtl="0"/>
            <a:fld id="{95CBEC59-7FF9-4688-98DF-89832A0C9025}" type="slidenum">
              <a:rPr lang="es-ES" noProof="0" smtClean="0"/>
              <a:t>5</a:t>
            </a:fld>
            <a:endParaRPr lang="es-ES" noProof="0"/>
          </a:p>
        </p:txBody>
      </p:sp>
      <p:sp>
        <p:nvSpPr>
          <p:cNvPr id="6" name="Marcador de texto 5">
            <a:extLst>
              <a:ext uri="{FF2B5EF4-FFF2-40B4-BE49-F238E27FC236}">
                <a16:creationId xmlns:a16="http://schemas.microsoft.com/office/drawing/2014/main" id="{8E93DAE9-DDA5-85DC-55E7-75AF32513A62}"/>
              </a:ext>
            </a:extLst>
          </p:cNvPr>
          <p:cNvSpPr>
            <a:spLocks noGrp="1"/>
          </p:cNvSpPr>
          <p:nvPr>
            <p:ph type="body" sz="quarter" idx="14"/>
          </p:nvPr>
        </p:nvSpPr>
        <p:spPr/>
        <p:txBody>
          <a:bodyPr/>
          <a:lstStyle/>
          <a:p>
            <a:r>
              <a:rPr lang="es-ES" dirty="0"/>
              <a:t>2023</a:t>
            </a:r>
          </a:p>
        </p:txBody>
      </p:sp>
    </p:spTree>
    <p:extLst>
      <p:ext uri="{BB962C8B-B14F-4D97-AF65-F5344CB8AC3E}">
        <p14:creationId xmlns:p14="http://schemas.microsoft.com/office/powerpoint/2010/main" val="338835758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D94CBCB-B51A-16FF-3E63-9AA0CB25F921}"/>
              </a:ext>
            </a:extLst>
          </p:cNvPr>
          <p:cNvSpPr>
            <a:spLocks noGrp="1"/>
          </p:cNvSpPr>
          <p:nvPr>
            <p:ph type="title"/>
          </p:nvPr>
        </p:nvSpPr>
        <p:spPr>
          <a:xfrm>
            <a:off x="929641" y="458919"/>
            <a:ext cx="9971159" cy="1325563"/>
          </a:xfrm>
        </p:spPr>
        <p:txBody>
          <a:bodyPr anchor="ctr">
            <a:normAutofit/>
          </a:bodyPr>
          <a:lstStyle/>
          <a:p>
            <a:r>
              <a:rPr lang="es-ES" dirty="0"/>
              <a:t>Ejemplo de uso | Microsoft </a:t>
            </a:r>
            <a:r>
              <a:rPr lang="es-ES" dirty="0" err="1"/>
              <a:t>Power</a:t>
            </a:r>
            <a:r>
              <a:rPr lang="es-ES" dirty="0"/>
              <a:t> BI</a:t>
            </a:r>
          </a:p>
        </p:txBody>
      </p:sp>
      <p:sp>
        <p:nvSpPr>
          <p:cNvPr id="5" name="Marcador de texto 4">
            <a:extLst>
              <a:ext uri="{FF2B5EF4-FFF2-40B4-BE49-F238E27FC236}">
                <a16:creationId xmlns:a16="http://schemas.microsoft.com/office/drawing/2014/main" id="{865588CA-DCB5-49B1-34B0-08871DFCA38B}"/>
              </a:ext>
            </a:extLst>
          </p:cNvPr>
          <p:cNvSpPr>
            <a:spLocks noGrp="1"/>
          </p:cNvSpPr>
          <p:nvPr>
            <p:ph idx="1"/>
          </p:nvPr>
        </p:nvSpPr>
        <p:spPr>
          <a:xfrm>
            <a:off x="887224" y="1983390"/>
            <a:ext cx="5027996" cy="3980536"/>
          </a:xfrm>
        </p:spPr>
        <p:txBody>
          <a:bodyPr>
            <a:normAutofit/>
          </a:bodyPr>
          <a:lstStyle/>
          <a:p>
            <a:pPr marL="285750" indent="-285750" algn="just">
              <a:buFont typeface="Arial" panose="020B0604020202020204" pitchFamily="34" charset="0"/>
              <a:buChar char="•"/>
            </a:pPr>
            <a:r>
              <a:rPr lang="es-ES" sz="1800" b="1" kern="100" dirty="0">
                <a:cs typeface="Times New Roman" panose="02020603050405020304" pitchFamily="18" charset="0"/>
              </a:rPr>
              <a:t>Utilizaremos de ejemplo una base de datos Microsoft Access de una empresa llamada </a:t>
            </a:r>
            <a:r>
              <a:rPr lang="es-ES" sz="1800" b="1" kern="100" dirty="0" err="1">
                <a:cs typeface="Times New Roman" panose="02020603050405020304" pitchFamily="18" charset="0"/>
              </a:rPr>
              <a:t>Northwind</a:t>
            </a:r>
            <a:r>
              <a:rPr lang="es-ES" sz="1800" b="1" kern="100" dirty="0">
                <a:cs typeface="Times New Roman" panose="02020603050405020304" pitchFamily="18" charset="0"/>
              </a:rPr>
              <a:t>, que vende productos alimenticios.</a:t>
            </a:r>
          </a:p>
          <a:p>
            <a:pPr algn="just"/>
            <a:endParaRPr lang="es-ES" sz="1800" b="1" kern="100" dirty="0">
              <a:cs typeface="Times New Roman" panose="02020603050405020304" pitchFamily="18" charset="0"/>
            </a:endParaRPr>
          </a:p>
          <a:p>
            <a:pPr marL="285750" indent="-285750" algn="just">
              <a:buFont typeface="Arial" panose="020B0604020202020204" pitchFamily="34" charset="0"/>
              <a:buChar char="•"/>
            </a:pPr>
            <a:r>
              <a:rPr lang="es-ES" sz="1800" b="1" kern="100" dirty="0">
                <a:cs typeface="Times New Roman" panose="02020603050405020304" pitchFamily="18" charset="0"/>
              </a:rPr>
              <a:t>Primero deberemos de importar dicha base de datos a Microsoft </a:t>
            </a:r>
            <a:r>
              <a:rPr lang="es-ES" sz="1800" b="1" kern="100" dirty="0" err="1">
                <a:cs typeface="Times New Roman" panose="02020603050405020304" pitchFamily="18" charset="0"/>
              </a:rPr>
              <a:t>Power</a:t>
            </a:r>
            <a:r>
              <a:rPr lang="es-ES" sz="1800" b="1" kern="100" dirty="0">
                <a:cs typeface="Times New Roman" panose="02020603050405020304" pitchFamily="18" charset="0"/>
              </a:rPr>
              <a:t> BI de la forma descrita en la imagen.</a:t>
            </a:r>
          </a:p>
          <a:p>
            <a:pPr algn="just"/>
            <a:endParaRPr lang="es-ES" sz="1800" b="1" kern="100" dirty="0">
              <a:cs typeface="Times New Roman" panose="02020603050405020304" pitchFamily="18" charset="0"/>
            </a:endParaRPr>
          </a:p>
          <a:p>
            <a:pPr marL="285750" indent="-285750" algn="just">
              <a:buFont typeface="Arial" panose="020B0604020202020204" pitchFamily="34" charset="0"/>
              <a:buChar char="•"/>
            </a:pPr>
            <a:r>
              <a:rPr lang="es-ES" sz="1800" b="1" kern="100" dirty="0">
                <a:cs typeface="Times New Roman" panose="02020603050405020304" pitchFamily="18" charset="0"/>
              </a:rPr>
              <a:t>Una vez los datos estén importados podremos comenzar a trabajar con ellos, creando nuestro cubo OLAP.</a:t>
            </a:r>
          </a:p>
        </p:txBody>
      </p:sp>
      <p:sp>
        <p:nvSpPr>
          <p:cNvPr id="3" name="Marcador de pie de página 2">
            <a:extLst>
              <a:ext uri="{FF2B5EF4-FFF2-40B4-BE49-F238E27FC236}">
                <a16:creationId xmlns:a16="http://schemas.microsoft.com/office/drawing/2014/main" id="{2B85BA95-E20D-542D-9D5B-80834B2DF419}"/>
              </a:ext>
            </a:extLst>
          </p:cNvPr>
          <p:cNvSpPr>
            <a:spLocks noGrp="1"/>
          </p:cNvSpPr>
          <p:nvPr>
            <p:ph type="ftr" sz="quarter" idx="11"/>
          </p:nvPr>
        </p:nvSpPr>
        <p:spPr>
          <a:xfrm>
            <a:off x="614873" y="6187538"/>
            <a:ext cx="3256673" cy="365125"/>
          </a:xfrm>
        </p:spPr>
        <p:txBody>
          <a:bodyPr anchor="ctr">
            <a:normAutofit/>
          </a:bodyPr>
          <a:lstStyle/>
          <a:p>
            <a:pPr rtl="0">
              <a:lnSpc>
                <a:spcPct val="90000"/>
              </a:lnSpc>
              <a:spcAft>
                <a:spcPts val="600"/>
              </a:spcAft>
            </a:pPr>
            <a:r>
              <a:rPr lang="es-ES" sz="900" noProof="0"/>
              <a:t>Grado en Ingeniería Informática especialidad Ingeniería del Software </a:t>
            </a:r>
          </a:p>
        </p:txBody>
      </p:sp>
      <p:sp>
        <p:nvSpPr>
          <p:cNvPr id="4" name="Marcador de número de diapositiva 3">
            <a:extLst>
              <a:ext uri="{FF2B5EF4-FFF2-40B4-BE49-F238E27FC236}">
                <a16:creationId xmlns:a16="http://schemas.microsoft.com/office/drawing/2014/main" id="{9827F432-6CB0-5EBC-E32F-293D7EB27651}"/>
              </a:ext>
            </a:extLst>
          </p:cNvPr>
          <p:cNvSpPr>
            <a:spLocks noGrp="1"/>
          </p:cNvSpPr>
          <p:nvPr>
            <p:ph type="sldNum" sz="quarter" idx="12"/>
          </p:nvPr>
        </p:nvSpPr>
        <p:spPr>
          <a:xfrm>
            <a:off x="8849751" y="6187538"/>
            <a:ext cx="2743200" cy="365125"/>
          </a:xfrm>
        </p:spPr>
        <p:txBody>
          <a:bodyPr anchor="ctr">
            <a:normAutofit/>
          </a:bodyPr>
          <a:lstStyle/>
          <a:p>
            <a:pPr rtl="0">
              <a:spcAft>
                <a:spcPts val="600"/>
              </a:spcAft>
            </a:pPr>
            <a:fld id="{95CBEC59-7FF9-4688-98DF-89832A0C9025}" type="slidenum">
              <a:rPr lang="es-ES" noProof="0" smtClean="0"/>
              <a:pPr rtl="0">
                <a:spcAft>
                  <a:spcPts val="600"/>
                </a:spcAft>
              </a:pPr>
              <a:t>50</a:t>
            </a:fld>
            <a:endParaRPr lang="es-ES" noProof="0" dirty="0"/>
          </a:p>
        </p:txBody>
      </p:sp>
      <p:sp>
        <p:nvSpPr>
          <p:cNvPr id="16" name="Text Placeholder 6">
            <a:extLst>
              <a:ext uri="{FF2B5EF4-FFF2-40B4-BE49-F238E27FC236}">
                <a16:creationId xmlns:a16="http://schemas.microsoft.com/office/drawing/2014/main" id="{E4BE64FA-9114-7E2B-99C1-561345B1C7AB}"/>
              </a:ext>
            </a:extLst>
          </p:cNvPr>
          <p:cNvSpPr>
            <a:spLocks noGrp="1"/>
          </p:cNvSpPr>
          <p:nvPr>
            <p:ph type="body" sz="quarter" idx="14"/>
          </p:nvPr>
        </p:nvSpPr>
        <p:spPr>
          <a:xfrm>
            <a:off x="11083583" y="837333"/>
            <a:ext cx="610772" cy="328893"/>
          </a:xfrm>
        </p:spPr>
        <p:txBody>
          <a:bodyPr/>
          <a:lstStyle/>
          <a:p>
            <a:r>
              <a:rPr lang="en-US" dirty="0"/>
              <a:t>2023</a:t>
            </a:r>
          </a:p>
        </p:txBody>
      </p:sp>
      <p:pic>
        <p:nvPicPr>
          <p:cNvPr id="7" name="Imagen 6">
            <a:extLst>
              <a:ext uri="{FF2B5EF4-FFF2-40B4-BE49-F238E27FC236}">
                <a16:creationId xmlns:a16="http://schemas.microsoft.com/office/drawing/2014/main" id="{7538EE9A-FEB6-B66C-0085-6C3003009BDD}"/>
              </a:ext>
            </a:extLst>
          </p:cNvPr>
          <p:cNvPicPr>
            <a:picLocks noChangeAspect="1"/>
          </p:cNvPicPr>
          <p:nvPr/>
        </p:nvPicPr>
        <p:blipFill>
          <a:blip r:embed="rId2"/>
          <a:stretch>
            <a:fillRect/>
          </a:stretch>
        </p:blipFill>
        <p:spPr>
          <a:xfrm>
            <a:off x="6275295" y="2047017"/>
            <a:ext cx="5642722" cy="3522265"/>
          </a:xfrm>
          <a:prstGeom prst="rect">
            <a:avLst/>
          </a:prstGeom>
        </p:spPr>
      </p:pic>
    </p:spTree>
    <p:extLst>
      <p:ext uri="{BB962C8B-B14F-4D97-AF65-F5344CB8AC3E}">
        <p14:creationId xmlns:p14="http://schemas.microsoft.com/office/powerpoint/2010/main" val="279668298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D94CBCB-B51A-16FF-3E63-9AA0CB25F921}"/>
              </a:ext>
            </a:extLst>
          </p:cNvPr>
          <p:cNvSpPr>
            <a:spLocks noGrp="1"/>
          </p:cNvSpPr>
          <p:nvPr>
            <p:ph type="title"/>
          </p:nvPr>
        </p:nvSpPr>
        <p:spPr>
          <a:xfrm>
            <a:off x="929641" y="458919"/>
            <a:ext cx="9971159" cy="1325563"/>
          </a:xfrm>
        </p:spPr>
        <p:txBody>
          <a:bodyPr anchor="ctr">
            <a:normAutofit/>
          </a:bodyPr>
          <a:lstStyle/>
          <a:p>
            <a:r>
              <a:rPr lang="es-ES" dirty="0"/>
              <a:t>Ejemplo de uso | Microsoft </a:t>
            </a:r>
            <a:r>
              <a:rPr lang="es-ES" dirty="0" err="1"/>
              <a:t>Power</a:t>
            </a:r>
            <a:r>
              <a:rPr lang="es-ES" dirty="0"/>
              <a:t> BI</a:t>
            </a:r>
          </a:p>
        </p:txBody>
      </p:sp>
      <p:sp>
        <p:nvSpPr>
          <p:cNvPr id="5" name="Marcador de texto 4">
            <a:extLst>
              <a:ext uri="{FF2B5EF4-FFF2-40B4-BE49-F238E27FC236}">
                <a16:creationId xmlns:a16="http://schemas.microsoft.com/office/drawing/2014/main" id="{865588CA-DCB5-49B1-34B0-08871DFCA38B}"/>
              </a:ext>
            </a:extLst>
          </p:cNvPr>
          <p:cNvSpPr>
            <a:spLocks noGrp="1"/>
          </p:cNvSpPr>
          <p:nvPr>
            <p:ph idx="1"/>
          </p:nvPr>
        </p:nvSpPr>
        <p:spPr>
          <a:xfrm>
            <a:off x="1068004" y="2671482"/>
            <a:ext cx="5027996" cy="2629055"/>
          </a:xfrm>
        </p:spPr>
        <p:txBody>
          <a:bodyPr>
            <a:normAutofit/>
          </a:bodyPr>
          <a:lstStyle/>
          <a:p>
            <a:pPr marL="285750" indent="-285750" algn="just">
              <a:buFont typeface="Arial" panose="020B0604020202020204" pitchFamily="34" charset="0"/>
              <a:buChar char="•"/>
            </a:pPr>
            <a:r>
              <a:rPr lang="es-ES" sz="1800" b="1" kern="100" dirty="0">
                <a:cs typeface="Times New Roman" panose="02020603050405020304" pitchFamily="18" charset="0"/>
              </a:rPr>
              <a:t>Una vez abierto el archivo de Access deberemos de importar y cargar tan solo las tablas que queramos analizar.</a:t>
            </a:r>
          </a:p>
          <a:p>
            <a:pPr marL="285750" indent="-285750" algn="just">
              <a:buFont typeface="Arial" panose="020B0604020202020204" pitchFamily="34" charset="0"/>
              <a:buChar char="•"/>
            </a:pPr>
            <a:endParaRPr lang="es-ES" sz="1800" b="1" kern="100" dirty="0">
              <a:cs typeface="Times New Roman" panose="02020603050405020304" pitchFamily="18" charset="0"/>
            </a:endParaRPr>
          </a:p>
          <a:p>
            <a:pPr marL="285750" indent="-285750" algn="just">
              <a:buFont typeface="Arial" panose="020B0604020202020204" pitchFamily="34" charset="0"/>
              <a:buChar char="•"/>
            </a:pPr>
            <a:r>
              <a:rPr lang="es-ES" sz="1800" b="1" kern="100" dirty="0">
                <a:cs typeface="Times New Roman" panose="02020603050405020304" pitchFamily="18" charset="0"/>
              </a:rPr>
              <a:t>Se han seleccionado todas las señaladas en la imagen.</a:t>
            </a:r>
          </a:p>
        </p:txBody>
      </p:sp>
      <p:sp>
        <p:nvSpPr>
          <p:cNvPr id="3" name="Marcador de pie de página 2">
            <a:extLst>
              <a:ext uri="{FF2B5EF4-FFF2-40B4-BE49-F238E27FC236}">
                <a16:creationId xmlns:a16="http://schemas.microsoft.com/office/drawing/2014/main" id="{2B85BA95-E20D-542D-9D5B-80834B2DF419}"/>
              </a:ext>
            </a:extLst>
          </p:cNvPr>
          <p:cNvSpPr>
            <a:spLocks noGrp="1"/>
          </p:cNvSpPr>
          <p:nvPr>
            <p:ph type="ftr" sz="quarter" idx="11"/>
          </p:nvPr>
        </p:nvSpPr>
        <p:spPr>
          <a:xfrm>
            <a:off x="614873" y="6187538"/>
            <a:ext cx="3256673" cy="365125"/>
          </a:xfrm>
        </p:spPr>
        <p:txBody>
          <a:bodyPr anchor="ctr">
            <a:normAutofit/>
          </a:bodyPr>
          <a:lstStyle/>
          <a:p>
            <a:pPr rtl="0">
              <a:lnSpc>
                <a:spcPct val="90000"/>
              </a:lnSpc>
              <a:spcAft>
                <a:spcPts val="600"/>
              </a:spcAft>
            </a:pPr>
            <a:r>
              <a:rPr lang="es-ES" sz="900" noProof="0"/>
              <a:t>Grado en Ingeniería Informática especialidad Ingeniería del Software </a:t>
            </a:r>
          </a:p>
        </p:txBody>
      </p:sp>
      <p:sp>
        <p:nvSpPr>
          <p:cNvPr id="4" name="Marcador de número de diapositiva 3">
            <a:extLst>
              <a:ext uri="{FF2B5EF4-FFF2-40B4-BE49-F238E27FC236}">
                <a16:creationId xmlns:a16="http://schemas.microsoft.com/office/drawing/2014/main" id="{9827F432-6CB0-5EBC-E32F-293D7EB27651}"/>
              </a:ext>
            </a:extLst>
          </p:cNvPr>
          <p:cNvSpPr>
            <a:spLocks noGrp="1"/>
          </p:cNvSpPr>
          <p:nvPr>
            <p:ph type="sldNum" sz="quarter" idx="12"/>
          </p:nvPr>
        </p:nvSpPr>
        <p:spPr>
          <a:xfrm>
            <a:off x="8849751" y="6187538"/>
            <a:ext cx="2743200" cy="365125"/>
          </a:xfrm>
        </p:spPr>
        <p:txBody>
          <a:bodyPr anchor="ctr">
            <a:normAutofit/>
          </a:bodyPr>
          <a:lstStyle/>
          <a:p>
            <a:pPr rtl="0">
              <a:spcAft>
                <a:spcPts val="600"/>
              </a:spcAft>
            </a:pPr>
            <a:fld id="{95CBEC59-7FF9-4688-98DF-89832A0C9025}" type="slidenum">
              <a:rPr lang="es-ES" noProof="0" smtClean="0"/>
              <a:pPr rtl="0">
                <a:spcAft>
                  <a:spcPts val="600"/>
                </a:spcAft>
              </a:pPr>
              <a:t>51</a:t>
            </a:fld>
            <a:endParaRPr lang="es-ES" noProof="0" dirty="0"/>
          </a:p>
        </p:txBody>
      </p:sp>
      <p:sp>
        <p:nvSpPr>
          <p:cNvPr id="16" name="Text Placeholder 6">
            <a:extLst>
              <a:ext uri="{FF2B5EF4-FFF2-40B4-BE49-F238E27FC236}">
                <a16:creationId xmlns:a16="http://schemas.microsoft.com/office/drawing/2014/main" id="{E4BE64FA-9114-7E2B-99C1-561345B1C7AB}"/>
              </a:ext>
            </a:extLst>
          </p:cNvPr>
          <p:cNvSpPr>
            <a:spLocks noGrp="1"/>
          </p:cNvSpPr>
          <p:nvPr>
            <p:ph type="body" sz="quarter" idx="14"/>
          </p:nvPr>
        </p:nvSpPr>
        <p:spPr>
          <a:xfrm>
            <a:off x="11083583" y="837333"/>
            <a:ext cx="610772" cy="328893"/>
          </a:xfrm>
        </p:spPr>
        <p:txBody>
          <a:bodyPr/>
          <a:lstStyle/>
          <a:p>
            <a:r>
              <a:rPr lang="en-US" dirty="0"/>
              <a:t>2023</a:t>
            </a:r>
          </a:p>
        </p:txBody>
      </p:sp>
      <p:pic>
        <p:nvPicPr>
          <p:cNvPr id="10" name="Imagen 9">
            <a:extLst>
              <a:ext uri="{FF2B5EF4-FFF2-40B4-BE49-F238E27FC236}">
                <a16:creationId xmlns:a16="http://schemas.microsoft.com/office/drawing/2014/main" id="{9C530AD8-9077-B13B-EEE1-C9F669831077}"/>
              </a:ext>
            </a:extLst>
          </p:cNvPr>
          <p:cNvPicPr>
            <a:picLocks noChangeAspect="1"/>
          </p:cNvPicPr>
          <p:nvPr/>
        </p:nvPicPr>
        <p:blipFill>
          <a:blip r:embed="rId2"/>
          <a:stretch>
            <a:fillRect/>
          </a:stretch>
        </p:blipFill>
        <p:spPr>
          <a:xfrm>
            <a:off x="6598070" y="1845931"/>
            <a:ext cx="4994881" cy="3980536"/>
          </a:xfrm>
          <a:prstGeom prst="rect">
            <a:avLst/>
          </a:prstGeom>
        </p:spPr>
      </p:pic>
    </p:spTree>
    <p:extLst>
      <p:ext uri="{BB962C8B-B14F-4D97-AF65-F5344CB8AC3E}">
        <p14:creationId xmlns:p14="http://schemas.microsoft.com/office/powerpoint/2010/main" val="200471984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D94CBCB-B51A-16FF-3E63-9AA0CB25F921}"/>
              </a:ext>
            </a:extLst>
          </p:cNvPr>
          <p:cNvSpPr>
            <a:spLocks noGrp="1"/>
          </p:cNvSpPr>
          <p:nvPr>
            <p:ph type="title"/>
          </p:nvPr>
        </p:nvSpPr>
        <p:spPr>
          <a:xfrm>
            <a:off x="929641" y="458919"/>
            <a:ext cx="9971159" cy="1325563"/>
          </a:xfrm>
        </p:spPr>
        <p:txBody>
          <a:bodyPr anchor="ctr">
            <a:normAutofit/>
          </a:bodyPr>
          <a:lstStyle/>
          <a:p>
            <a:r>
              <a:rPr lang="es-ES" dirty="0"/>
              <a:t>Ejemplo de uso | Microsoft </a:t>
            </a:r>
            <a:r>
              <a:rPr lang="es-ES" dirty="0" err="1"/>
              <a:t>Power</a:t>
            </a:r>
            <a:r>
              <a:rPr lang="es-ES" dirty="0"/>
              <a:t> BI</a:t>
            </a:r>
          </a:p>
        </p:txBody>
      </p:sp>
      <p:sp>
        <p:nvSpPr>
          <p:cNvPr id="5" name="Marcador de texto 4">
            <a:extLst>
              <a:ext uri="{FF2B5EF4-FFF2-40B4-BE49-F238E27FC236}">
                <a16:creationId xmlns:a16="http://schemas.microsoft.com/office/drawing/2014/main" id="{865588CA-DCB5-49B1-34B0-08871DFCA38B}"/>
              </a:ext>
            </a:extLst>
          </p:cNvPr>
          <p:cNvSpPr>
            <a:spLocks noGrp="1"/>
          </p:cNvSpPr>
          <p:nvPr>
            <p:ph idx="1"/>
          </p:nvPr>
        </p:nvSpPr>
        <p:spPr>
          <a:xfrm>
            <a:off x="887223" y="2023878"/>
            <a:ext cx="4880531" cy="3414157"/>
          </a:xfrm>
        </p:spPr>
        <p:txBody>
          <a:bodyPr>
            <a:normAutofit/>
          </a:bodyPr>
          <a:lstStyle/>
          <a:p>
            <a:pPr marL="285750" indent="-285750" algn="just">
              <a:buFont typeface="Arial" panose="020B0604020202020204" pitchFamily="34" charset="0"/>
              <a:buChar char="•"/>
            </a:pPr>
            <a:r>
              <a:rPr lang="es-ES" sz="1800" b="1" kern="100" dirty="0">
                <a:cs typeface="Times New Roman" panose="02020603050405020304" pitchFamily="18" charset="0"/>
              </a:rPr>
              <a:t>Una vez importadas todas las tablas, utilizaremos dos tablas principales: “</a:t>
            </a:r>
            <a:r>
              <a:rPr lang="es-ES" sz="1800" b="1" kern="100" dirty="0" err="1">
                <a:cs typeface="Times New Roman" panose="02020603050405020304" pitchFamily="18" charset="0"/>
              </a:rPr>
              <a:t>Purchase</a:t>
            </a:r>
            <a:r>
              <a:rPr lang="es-ES" sz="1800" b="1" kern="100" dirty="0">
                <a:cs typeface="Times New Roman" panose="02020603050405020304" pitchFamily="18" charset="0"/>
              </a:rPr>
              <a:t> </a:t>
            </a:r>
            <a:r>
              <a:rPr lang="es-ES" sz="1800" b="1" kern="100" dirty="0" err="1">
                <a:cs typeface="Times New Roman" panose="02020603050405020304" pitchFamily="18" charset="0"/>
              </a:rPr>
              <a:t>Order</a:t>
            </a:r>
            <a:r>
              <a:rPr lang="es-ES" sz="1800" b="1" kern="100" dirty="0">
                <a:cs typeface="Times New Roman" panose="02020603050405020304" pitchFamily="18" charset="0"/>
              </a:rPr>
              <a:t> </a:t>
            </a:r>
            <a:r>
              <a:rPr lang="es-ES" sz="1800" b="1" kern="100" dirty="0" err="1">
                <a:cs typeface="Times New Roman" panose="02020603050405020304" pitchFamily="18" charset="0"/>
              </a:rPr>
              <a:t>Details</a:t>
            </a:r>
            <a:r>
              <a:rPr lang="es-ES" sz="1800" b="1" kern="100" dirty="0">
                <a:cs typeface="Times New Roman" panose="02020603050405020304" pitchFamily="18" charset="0"/>
              </a:rPr>
              <a:t>” y “</a:t>
            </a:r>
            <a:r>
              <a:rPr lang="es-ES" sz="1800" b="1" kern="100" dirty="0" err="1">
                <a:cs typeface="Times New Roman" panose="02020603050405020304" pitchFamily="18" charset="0"/>
              </a:rPr>
              <a:t>Products</a:t>
            </a:r>
            <a:r>
              <a:rPr lang="es-ES" sz="1800" b="1" kern="100" dirty="0">
                <a:cs typeface="Times New Roman" panose="02020603050405020304" pitchFamily="18" charset="0"/>
              </a:rPr>
              <a:t>”.</a:t>
            </a:r>
          </a:p>
          <a:p>
            <a:pPr marL="285750" indent="-285750" algn="just">
              <a:buFont typeface="Arial" panose="020B0604020202020204" pitchFamily="34" charset="0"/>
              <a:buChar char="•"/>
            </a:pPr>
            <a:endParaRPr lang="es-ES" sz="1800" b="1" kern="100" dirty="0">
              <a:cs typeface="Times New Roman" panose="02020603050405020304" pitchFamily="18" charset="0"/>
            </a:endParaRPr>
          </a:p>
          <a:p>
            <a:pPr marL="285750" indent="-285750" algn="just">
              <a:buFont typeface="Arial" panose="020B0604020202020204" pitchFamily="34" charset="0"/>
              <a:buChar char="•"/>
            </a:pPr>
            <a:r>
              <a:rPr lang="es-ES" sz="1800" b="1" kern="100" dirty="0">
                <a:cs typeface="Times New Roman" panose="02020603050405020304" pitchFamily="18" charset="0"/>
              </a:rPr>
              <a:t>Para comenzar a visualizar los datos, seleccionaremos en el apartado de visualizaciones, el objeto visual “Segmentación de datos”.</a:t>
            </a:r>
          </a:p>
          <a:p>
            <a:pPr marL="285750" indent="-285750" algn="just">
              <a:buFont typeface="Arial" panose="020B0604020202020204" pitchFamily="34" charset="0"/>
              <a:buChar char="•"/>
            </a:pPr>
            <a:endParaRPr lang="es-ES" sz="1800" b="1" kern="100" dirty="0">
              <a:cs typeface="Times New Roman" panose="02020603050405020304" pitchFamily="18" charset="0"/>
            </a:endParaRPr>
          </a:p>
          <a:p>
            <a:pPr marL="285750" indent="-285750" algn="just">
              <a:buFont typeface="Arial" panose="020B0604020202020204" pitchFamily="34" charset="0"/>
              <a:buChar char="•"/>
            </a:pPr>
            <a:r>
              <a:rPr lang="es-ES" sz="1800" b="1" kern="100" dirty="0">
                <a:cs typeface="Times New Roman" panose="02020603050405020304" pitchFamily="18" charset="0"/>
              </a:rPr>
              <a:t>Este objeto nos permitirá filtrar según una serie da datos determinado (dimensión)</a:t>
            </a:r>
          </a:p>
        </p:txBody>
      </p:sp>
      <p:sp>
        <p:nvSpPr>
          <p:cNvPr id="3" name="Marcador de pie de página 2">
            <a:extLst>
              <a:ext uri="{FF2B5EF4-FFF2-40B4-BE49-F238E27FC236}">
                <a16:creationId xmlns:a16="http://schemas.microsoft.com/office/drawing/2014/main" id="{2B85BA95-E20D-542D-9D5B-80834B2DF419}"/>
              </a:ext>
            </a:extLst>
          </p:cNvPr>
          <p:cNvSpPr>
            <a:spLocks noGrp="1"/>
          </p:cNvSpPr>
          <p:nvPr>
            <p:ph type="ftr" sz="quarter" idx="11"/>
          </p:nvPr>
        </p:nvSpPr>
        <p:spPr>
          <a:xfrm>
            <a:off x="614873" y="6187538"/>
            <a:ext cx="3256673" cy="365125"/>
          </a:xfrm>
        </p:spPr>
        <p:txBody>
          <a:bodyPr anchor="ctr">
            <a:normAutofit/>
          </a:bodyPr>
          <a:lstStyle/>
          <a:p>
            <a:pPr rtl="0">
              <a:lnSpc>
                <a:spcPct val="90000"/>
              </a:lnSpc>
              <a:spcAft>
                <a:spcPts val="600"/>
              </a:spcAft>
            </a:pPr>
            <a:r>
              <a:rPr lang="es-ES" sz="900" noProof="0"/>
              <a:t>Grado en Ingeniería Informática especialidad Ingeniería del Software </a:t>
            </a:r>
          </a:p>
        </p:txBody>
      </p:sp>
      <p:sp>
        <p:nvSpPr>
          <p:cNvPr id="4" name="Marcador de número de diapositiva 3">
            <a:extLst>
              <a:ext uri="{FF2B5EF4-FFF2-40B4-BE49-F238E27FC236}">
                <a16:creationId xmlns:a16="http://schemas.microsoft.com/office/drawing/2014/main" id="{9827F432-6CB0-5EBC-E32F-293D7EB27651}"/>
              </a:ext>
            </a:extLst>
          </p:cNvPr>
          <p:cNvSpPr>
            <a:spLocks noGrp="1"/>
          </p:cNvSpPr>
          <p:nvPr>
            <p:ph type="sldNum" sz="quarter" idx="12"/>
          </p:nvPr>
        </p:nvSpPr>
        <p:spPr>
          <a:xfrm>
            <a:off x="8849751" y="6187538"/>
            <a:ext cx="2743200" cy="365125"/>
          </a:xfrm>
        </p:spPr>
        <p:txBody>
          <a:bodyPr anchor="ctr">
            <a:normAutofit/>
          </a:bodyPr>
          <a:lstStyle/>
          <a:p>
            <a:pPr rtl="0">
              <a:spcAft>
                <a:spcPts val="600"/>
              </a:spcAft>
            </a:pPr>
            <a:fld id="{95CBEC59-7FF9-4688-98DF-89832A0C9025}" type="slidenum">
              <a:rPr lang="es-ES" noProof="0" smtClean="0"/>
              <a:pPr rtl="0">
                <a:spcAft>
                  <a:spcPts val="600"/>
                </a:spcAft>
              </a:pPr>
              <a:t>52</a:t>
            </a:fld>
            <a:endParaRPr lang="es-ES" noProof="0" dirty="0"/>
          </a:p>
        </p:txBody>
      </p:sp>
      <p:sp>
        <p:nvSpPr>
          <p:cNvPr id="16" name="Text Placeholder 6">
            <a:extLst>
              <a:ext uri="{FF2B5EF4-FFF2-40B4-BE49-F238E27FC236}">
                <a16:creationId xmlns:a16="http://schemas.microsoft.com/office/drawing/2014/main" id="{E4BE64FA-9114-7E2B-99C1-561345B1C7AB}"/>
              </a:ext>
            </a:extLst>
          </p:cNvPr>
          <p:cNvSpPr>
            <a:spLocks noGrp="1"/>
          </p:cNvSpPr>
          <p:nvPr>
            <p:ph type="body" sz="quarter" idx="14"/>
          </p:nvPr>
        </p:nvSpPr>
        <p:spPr>
          <a:xfrm>
            <a:off x="11083583" y="837333"/>
            <a:ext cx="610772" cy="328893"/>
          </a:xfrm>
        </p:spPr>
        <p:txBody>
          <a:bodyPr/>
          <a:lstStyle/>
          <a:p>
            <a:r>
              <a:rPr lang="en-US" dirty="0"/>
              <a:t>2023</a:t>
            </a:r>
          </a:p>
        </p:txBody>
      </p:sp>
      <p:pic>
        <p:nvPicPr>
          <p:cNvPr id="10" name="Imagen 9">
            <a:extLst>
              <a:ext uri="{FF2B5EF4-FFF2-40B4-BE49-F238E27FC236}">
                <a16:creationId xmlns:a16="http://schemas.microsoft.com/office/drawing/2014/main" id="{1AD96BA4-2374-8B74-9258-9654F1EDB86E}"/>
              </a:ext>
            </a:extLst>
          </p:cNvPr>
          <p:cNvPicPr>
            <a:picLocks noChangeAspect="1"/>
          </p:cNvPicPr>
          <p:nvPr/>
        </p:nvPicPr>
        <p:blipFill>
          <a:blip r:embed="rId2"/>
          <a:stretch>
            <a:fillRect/>
          </a:stretch>
        </p:blipFill>
        <p:spPr>
          <a:xfrm>
            <a:off x="6285102" y="1892632"/>
            <a:ext cx="5019675" cy="3676650"/>
          </a:xfrm>
          <a:prstGeom prst="rect">
            <a:avLst/>
          </a:prstGeom>
        </p:spPr>
      </p:pic>
    </p:spTree>
    <p:extLst>
      <p:ext uri="{BB962C8B-B14F-4D97-AF65-F5344CB8AC3E}">
        <p14:creationId xmlns:p14="http://schemas.microsoft.com/office/powerpoint/2010/main" val="53481724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D94CBCB-B51A-16FF-3E63-9AA0CB25F921}"/>
              </a:ext>
            </a:extLst>
          </p:cNvPr>
          <p:cNvSpPr>
            <a:spLocks noGrp="1"/>
          </p:cNvSpPr>
          <p:nvPr>
            <p:ph type="title"/>
          </p:nvPr>
        </p:nvSpPr>
        <p:spPr>
          <a:xfrm>
            <a:off x="929641" y="458919"/>
            <a:ext cx="9971159" cy="1325563"/>
          </a:xfrm>
        </p:spPr>
        <p:txBody>
          <a:bodyPr anchor="ctr">
            <a:normAutofit/>
          </a:bodyPr>
          <a:lstStyle/>
          <a:p>
            <a:r>
              <a:rPr lang="es-ES" dirty="0"/>
              <a:t>Ejemplo de uso | Microsoft </a:t>
            </a:r>
            <a:r>
              <a:rPr lang="es-ES" dirty="0" err="1"/>
              <a:t>Power</a:t>
            </a:r>
            <a:r>
              <a:rPr lang="es-ES" dirty="0"/>
              <a:t> BI</a:t>
            </a:r>
          </a:p>
        </p:txBody>
      </p:sp>
      <p:sp>
        <p:nvSpPr>
          <p:cNvPr id="5" name="Marcador de texto 4">
            <a:extLst>
              <a:ext uri="{FF2B5EF4-FFF2-40B4-BE49-F238E27FC236}">
                <a16:creationId xmlns:a16="http://schemas.microsoft.com/office/drawing/2014/main" id="{865588CA-DCB5-49B1-34B0-08871DFCA38B}"/>
              </a:ext>
            </a:extLst>
          </p:cNvPr>
          <p:cNvSpPr>
            <a:spLocks noGrp="1"/>
          </p:cNvSpPr>
          <p:nvPr>
            <p:ph idx="1"/>
          </p:nvPr>
        </p:nvSpPr>
        <p:spPr>
          <a:xfrm>
            <a:off x="887224" y="1983390"/>
            <a:ext cx="5027996" cy="3980536"/>
          </a:xfrm>
        </p:spPr>
        <p:txBody>
          <a:bodyPr>
            <a:normAutofit/>
          </a:bodyPr>
          <a:lstStyle/>
          <a:p>
            <a:pPr marL="285750" indent="-285750" algn="just">
              <a:buFont typeface="Arial" panose="020B0604020202020204" pitchFamily="34" charset="0"/>
              <a:buChar char="•"/>
            </a:pPr>
            <a:r>
              <a:rPr lang="es-ES" sz="1800" b="1" kern="100" dirty="0">
                <a:cs typeface="Times New Roman" panose="02020603050405020304" pitchFamily="18" charset="0"/>
              </a:rPr>
              <a:t>Una vez seleccionado el objeto visual, aparecerá un panel de segmentación de datos.</a:t>
            </a:r>
          </a:p>
          <a:p>
            <a:pPr marL="285750" indent="-285750" algn="just">
              <a:buFont typeface="Arial" panose="020B0604020202020204" pitchFamily="34" charset="0"/>
              <a:buChar char="•"/>
            </a:pPr>
            <a:endParaRPr lang="es-ES" sz="1800" b="1" kern="100" dirty="0">
              <a:cs typeface="Times New Roman" panose="02020603050405020304" pitchFamily="18" charset="0"/>
            </a:endParaRPr>
          </a:p>
          <a:p>
            <a:pPr marL="285750" indent="-285750" algn="just">
              <a:buFont typeface="Arial" panose="020B0604020202020204" pitchFamily="34" charset="0"/>
              <a:buChar char="•"/>
            </a:pPr>
            <a:r>
              <a:rPr lang="es-ES" sz="1800" b="1" kern="100" dirty="0">
                <a:cs typeface="Times New Roman" panose="02020603050405020304" pitchFamily="18" charset="0"/>
              </a:rPr>
              <a:t>Si hacemos </a:t>
            </a:r>
            <a:r>
              <a:rPr lang="es-ES" sz="1800" b="1" kern="100" dirty="0" err="1">
                <a:cs typeface="Times New Roman" panose="02020603050405020304" pitchFamily="18" charset="0"/>
              </a:rPr>
              <a:t>click</a:t>
            </a:r>
            <a:r>
              <a:rPr lang="es-ES" sz="1800" b="1" kern="100" dirty="0">
                <a:cs typeface="Times New Roman" panose="02020603050405020304" pitchFamily="18" charset="0"/>
              </a:rPr>
              <a:t> sobre este panel, podremos seleccionar los datos por los que queremos filtrar.</a:t>
            </a:r>
          </a:p>
          <a:p>
            <a:pPr marL="285750" indent="-285750" algn="just">
              <a:buFont typeface="Arial" panose="020B0604020202020204" pitchFamily="34" charset="0"/>
              <a:buChar char="•"/>
            </a:pPr>
            <a:endParaRPr lang="es-ES" sz="1800" b="1" kern="100" dirty="0">
              <a:cs typeface="Times New Roman" panose="02020603050405020304" pitchFamily="18" charset="0"/>
            </a:endParaRPr>
          </a:p>
          <a:p>
            <a:pPr marL="285750" indent="-285750" algn="just">
              <a:buFont typeface="Arial" panose="020B0604020202020204" pitchFamily="34" charset="0"/>
              <a:buChar char="•"/>
            </a:pPr>
            <a:r>
              <a:rPr lang="es-ES" sz="1800" b="1" kern="100" dirty="0">
                <a:cs typeface="Times New Roman" panose="02020603050405020304" pitchFamily="18" charset="0"/>
              </a:rPr>
              <a:t>En nuestro caso seleccionaremos dentro de la tabla “</a:t>
            </a:r>
            <a:r>
              <a:rPr lang="es-ES" sz="1800" b="1" kern="100" dirty="0" err="1">
                <a:cs typeface="Times New Roman" panose="02020603050405020304" pitchFamily="18" charset="0"/>
              </a:rPr>
              <a:t>Products</a:t>
            </a:r>
            <a:r>
              <a:rPr lang="es-ES" sz="1800" b="1" kern="100" dirty="0">
                <a:cs typeface="Times New Roman" panose="02020603050405020304" pitchFamily="18" charset="0"/>
              </a:rPr>
              <a:t>”, el nombre de los productos “</a:t>
            </a:r>
            <a:r>
              <a:rPr lang="es-ES" sz="1800" b="1" kern="100" dirty="0" err="1">
                <a:cs typeface="Times New Roman" panose="02020603050405020304" pitchFamily="18" charset="0"/>
              </a:rPr>
              <a:t>Product</a:t>
            </a:r>
            <a:r>
              <a:rPr lang="es-ES" sz="1800" b="1" kern="100" dirty="0">
                <a:cs typeface="Times New Roman" panose="02020603050405020304" pitchFamily="18" charset="0"/>
              </a:rPr>
              <a:t> </a:t>
            </a:r>
            <a:r>
              <a:rPr lang="es-ES" sz="1800" b="1" kern="100" dirty="0" err="1">
                <a:cs typeface="Times New Roman" panose="02020603050405020304" pitchFamily="18" charset="0"/>
              </a:rPr>
              <a:t>Name</a:t>
            </a:r>
            <a:r>
              <a:rPr lang="es-ES" sz="1800" b="1" kern="100" dirty="0">
                <a:cs typeface="Times New Roman" panose="02020603050405020304" pitchFamily="18" charset="0"/>
              </a:rPr>
              <a:t>”. Y en la tabla relacionada “</a:t>
            </a:r>
            <a:r>
              <a:rPr lang="es-ES" sz="1800" b="1" kern="100" dirty="0" err="1">
                <a:cs typeface="Times New Roman" panose="02020603050405020304" pitchFamily="18" charset="0"/>
              </a:rPr>
              <a:t>Purchase</a:t>
            </a:r>
            <a:r>
              <a:rPr lang="es-ES" sz="1800" b="1" kern="100" dirty="0">
                <a:cs typeface="Times New Roman" panose="02020603050405020304" pitchFamily="18" charset="0"/>
              </a:rPr>
              <a:t> </a:t>
            </a:r>
            <a:r>
              <a:rPr lang="es-ES" sz="1800" b="1" kern="100" dirty="0" err="1">
                <a:cs typeface="Times New Roman" panose="02020603050405020304" pitchFamily="18" charset="0"/>
              </a:rPr>
              <a:t>Order</a:t>
            </a:r>
            <a:r>
              <a:rPr lang="es-ES" sz="1800" b="1" kern="100" dirty="0">
                <a:cs typeface="Times New Roman" panose="02020603050405020304" pitchFamily="18" charset="0"/>
              </a:rPr>
              <a:t> </a:t>
            </a:r>
            <a:r>
              <a:rPr lang="es-ES" sz="1800" b="1" kern="100" dirty="0" err="1">
                <a:cs typeface="Times New Roman" panose="02020603050405020304" pitchFamily="18" charset="0"/>
              </a:rPr>
              <a:t>Details</a:t>
            </a:r>
            <a:r>
              <a:rPr lang="es-ES" sz="1800" b="1" kern="100" dirty="0">
                <a:cs typeface="Times New Roman" panose="02020603050405020304" pitchFamily="18" charset="0"/>
              </a:rPr>
              <a:t>” la fecha en la que se ha recibido “Data </a:t>
            </a:r>
            <a:r>
              <a:rPr lang="es-ES" sz="1800" b="1" kern="100" dirty="0" err="1">
                <a:cs typeface="Times New Roman" panose="02020603050405020304" pitchFamily="18" charset="0"/>
              </a:rPr>
              <a:t>Received</a:t>
            </a:r>
            <a:r>
              <a:rPr lang="es-ES" sz="1800" b="1" kern="100" dirty="0">
                <a:cs typeface="Times New Roman" panose="02020603050405020304" pitchFamily="18" charset="0"/>
              </a:rPr>
              <a:t>”</a:t>
            </a:r>
          </a:p>
        </p:txBody>
      </p:sp>
      <p:sp>
        <p:nvSpPr>
          <p:cNvPr id="3" name="Marcador de pie de página 2">
            <a:extLst>
              <a:ext uri="{FF2B5EF4-FFF2-40B4-BE49-F238E27FC236}">
                <a16:creationId xmlns:a16="http://schemas.microsoft.com/office/drawing/2014/main" id="{2B85BA95-E20D-542D-9D5B-80834B2DF419}"/>
              </a:ext>
            </a:extLst>
          </p:cNvPr>
          <p:cNvSpPr>
            <a:spLocks noGrp="1"/>
          </p:cNvSpPr>
          <p:nvPr>
            <p:ph type="ftr" sz="quarter" idx="11"/>
          </p:nvPr>
        </p:nvSpPr>
        <p:spPr>
          <a:xfrm>
            <a:off x="614873" y="6187538"/>
            <a:ext cx="3256673" cy="365125"/>
          </a:xfrm>
        </p:spPr>
        <p:txBody>
          <a:bodyPr anchor="ctr">
            <a:normAutofit/>
          </a:bodyPr>
          <a:lstStyle/>
          <a:p>
            <a:pPr rtl="0">
              <a:lnSpc>
                <a:spcPct val="90000"/>
              </a:lnSpc>
              <a:spcAft>
                <a:spcPts val="600"/>
              </a:spcAft>
            </a:pPr>
            <a:r>
              <a:rPr lang="es-ES" sz="900" noProof="0"/>
              <a:t>Grado en Ingeniería Informática especialidad Ingeniería del Software </a:t>
            </a:r>
          </a:p>
        </p:txBody>
      </p:sp>
      <p:sp>
        <p:nvSpPr>
          <p:cNvPr id="4" name="Marcador de número de diapositiva 3">
            <a:extLst>
              <a:ext uri="{FF2B5EF4-FFF2-40B4-BE49-F238E27FC236}">
                <a16:creationId xmlns:a16="http://schemas.microsoft.com/office/drawing/2014/main" id="{9827F432-6CB0-5EBC-E32F-293D7EB27651}"/>
              </a:ext>
            </a:extLst>
          </p:cNvPr>
          <p:cNvSpPr>
            <a:spLocks noGrp="1"/>
          </p:cNvSpPr>
          <p:nvPr>
            <p:ph type="sldNum" sz="quarter" idx="12"/>
          </p:nvPr>
        </p:nvSpPr>
        <p:spPr>
          <a:xfrm>
            <a:off x="8849751" y="6187538"/>
            <a:ext cx="2743200" cy="365125"/>
          </a:xfrm>
        </p:spPr>
        <p:txBody>
          <a:bodyPr anchor="ctr">
            <a:normAutofit/>
          </a:bodyPr>
          <a:lstStyle/>
          <a:p>
            <a:pPr rtl="0">
              <a:spcAft>
                <a:spcPts val="600"/>
              </a:spcAft>
            </a:pPr>
            <a:fld id="{95CBEC59-7FF9-4688-98DF-89832A0C9025}" type="slidenum">
              <a:rPr lang="es-ES" noProof="0" smtClean="0"/>
              <a:pPr rtl="0">
                <a:spcAft>
                  <a:spcPts val="600"/>
                </a:spcAft>
              </a:pPr>
              <a:t>53</a:t>
            </a:fld>
            <a:endParaRPr lang="es-ES" noProof="0" dirty="0"/>
          </a:p>
        </p:txBody>
      </p:sp>
      <p:sp>
        <p:nvSpPr>
          <p:cNvPr id="16" name="Text Placeholder 6">
            <a:extLst>
              <a:ext uri="{FF2B5EF4-FFF2-40B4-BE49-F238E27FC236}">
                <a16:creationId xmlns:a16="http://schemas.microsoft.com/office/drawing/2014/main" id="{E4BE64FA-9114-7E2B-99C1-561345B1C7AB}"/>
              </a:ext>
            </a:extLst>
          </p:cNvPr>
          <p:cNvSpPr>
            <a:spLocks noGrp="1"/>
          </p:cNvSpPr>
          <p:nvPr>
            <p:ph type="body" sz="quarter" idx="14"/>
          </p:nvPr>
        </p:nvSpPr>
        <p:spPr>
          <a:xfrm>
            <a:off x="11083583" y="837333"/>
            <a:ext cx="610772" cy="328893"/>
          </a:xfrm>
        </p:spPr>
        <p:txBody>
          <a:bodyPr/>
          <a:lstStyle/>
          <a:p>
            <a:r>
              <a:rPr lang="en-US" dirty="0"/>
              <a:t>2023</a:t>
            </a:r>
          </a:p>
        </p:txBody>
      </p:sp>
      <p:pic>
        <p:nvPicPr>
          <p:cNvPr id="10" name="Imagen 9">
            <a:extLst>
              <a:ext uri="{FF2B5EF4-FFF2-40B4-BE49-F238E27FC236}">
                <a16:creationId xmlns:a16="http://schemas.microsoft.com/office/drawing/2014/main" id="{06AF3549-42E0-3BFA-4659-99D9829AF0B2}"/>
              </a:ext>
            </a:extLst>
          </p:cNvPr>
          <p:cNvPicPr>
            <a:picLocks noChangeAspect="1"/>
          </p:cNvPicPr>
          <p:nvPr/>
        </p:nvPicPr>
        <p:blipFill>
          <a:blip r:embed="rId2"/>
          <a:stretch>
            <a:fillRect/>
          </a:stretch>
        </p:blipFill>
        <p:spPr>
          <a:xfrm>
            <a:off x="6096000" y="1784482"/>
            <a:ext cx="5867000" cy="3819792"/>
          </a:xfrm>
          <a:prstGeom prst="rect">
            <a:avLst/>
          </a:prstGeom>
        </p:spPr>
      </p:pic>
    </p:spTree>
    <p:extLst>
      <p:ext uri="{BB962C8B-B14F-4D97-AF65-F5344CB8AC3E}">
        <p14:creationId xmlns:p14="http://schemas.microsoft.com/office/powerpoint/2010/main" val="390741990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D94CBCB-B51A-16FF-3E63-9AA0CB25F921}"/>
              </a:ext>
            </a:extLst>
          </p:cNvPr>
          <p:cNvSpPr>
            <a:spLocks noGrp="1"/>
          </p:cNvSpPr>
          <p:nvPr>
            <p:ph type="title"/>
          </p:nvPr>
        </p:nvSpPr>
        <p:spPr>
          <a:xfrm>
            <a:off x="929641" y="458919"/>
            <a:ext cx="9971159" cy="1325563"/>
          </a:xfrm>
        </p:spPr>
        <p:txBody>
          <a:bodyPr anchor="ctr">
            <a:normAutofit/>
          </a:bodyPr>
          <a:lstStyle/>
          <a:p>
            <a:r>
              <a:rPr lang="es-ES" dirty="0"/>
              <a:t>Ejemplo de uso | Microsoft </a:t>
            </a:r>
            <a:r>
              <a:rPr lang="es-ES" dirty="0" err="1"/>
              <a:t>Power</a:t>
            </a:r>
            <a:r>
              <a:rPr lang="es-ES" dirty="0"/>
              <a:t> BI</a:t>
            </a:r>
          </a:p>
        </p:txBody>
      </p:sp>
      <p:sp>
        <p:nvSpPr>
          <p:cNvPr id="5" name="Marcador de texto 4">
            <a:extLst>
              <a:ext uri="{FF2B5EF4-FFF2-40B4-BE49-F238E27FC236}">
                <a16:creationId xmlns:a16="http://schemas.microsoft.com/office/drawing/2014/main" id="{865588CA-DCB5-49B1-34B0-08871DFCA38B}"/>
              </a:ext>
            </a:extLst>
          </p:cNvPr>
          <p:cNvSpPr>
            <a:spLocks noGrp="1"/>
          </p:cNvSpPr>
          <p:nvPr>
            <p:ph idx="1"/>
          </p:nvPr>
        </p:nvSpPr>
        <p:spPr>
          <a:xfrm>
            <a:off x="887224" y="2200817"/>
            <a:ext cx="5027996" cy="3763108"/>
          </a:xfrm>
        </p:spPr>
        <p:txBody>
          <a:bodyPr>
            <a:normAutofit/>
          </a:bodyPr>
          <a:lstStyle/>
          <a:p>
            <a:pPr marL="285750" indent="-285750" algn="just">
              <a:buFont typeface="Arial" panose="020B0604020202020204" pitchFamily="34" charset="0"/>
              <a:buChar char="•"/>
            </a:pPr>
            <a:r>
              <a:rPr lang="es-ES" sz="1800" b="1" kern="100" dirty="0">
                <a:cs typeface="Times New Roman" panose="02020603050405020304" pitchFamily="18" charset="0"/>
              </a:rPr>
              <a:t>Tras haber construido los paneles de segmentación de datos, se deberá construir un gráfico de columnas agrupadas, y seleccionar por un lado el “hecho” que queramos mostrar (Sale </a:t>
            </a:r>
            <a:r>
              <a:rPr lang="es-ES" sz="1800" b="1" kern="100" dirty="0" err="1">
                <a:cs typeface="Times New Roman" panose="02020603050405020304" pitchFamily="18" charset="0"/>
              </a:rPr>
              <a:t>Result</a:t>
            </a:r>
            <a:r>
              <a:rPr lang="es-ES" sz="1800" b="1" kern="100" dirty="0">
                <a:cs typeface="Times New Roman" panose="02020603050405020304" pitchFamily="18" charset="0"/>
              </a:rPr>
              <a:t>) en el eje Y, y las dos dimensiones anteriormente mencionadas (</a:t>
            </a:r>
            <a:r>
              <a:rPr lang="es-ES" sz="1800" b="1" kern="100" dirty="0" err="1">
                <a:cs typeface="Times New Roman" panose="02020603050405020304" pitchFamily="18" charset="0"/>
              </a:rPr>
              <a:t>Product</a:t>
            </a:r>
            <a:r>
              <a:rPr lang="es-ES" sz="1800" b="1" kern="100" dirty="0">
                <a:cs typeface="Times New Roman" panose="02020603050405020304" pitchFamily="18" charset="0"/>
              </a:rPr>
              <a:t> </a:t>
            </a:r>
            <a:r>
              <a:rPr lang="es-ES" sz="1800" b="1" kern="100" dirty="0" err="1">
                <a:cs typeface="Times New Roman" panose="02020603050405020304" pitchFamily="18" charset="0"/>
              </a:rPr>
              <a:t>Name</a:t>
            </a:r>
            <a:r>
              <a:rPr lang="es-ES" sz="1800" b="1" kern="100" dirty="0">
                <a:cs typeface="Times New Roman" panose="02020603050405020304" pitchFamily="18" charset="0"/>
              </a:rPr>
              <a:t> y Date </a:t>
            </a:r>
            <a:r>
              <a:rPr lang="es-ES" sz="1800" b="1" kern="100" dirty="0" err="1">
                <a:cs typeface="Times New Roman" panose="02020603050405020304" pitchFamily="18" charset="0"/>
              </a:rPr>
              <a:t>Received</a:t>
            </a:r>
            <a:r>
              <a:rPr lang="es-ES" sz="1800" b="1" kern="100" dirty="0">
                <a:cs typeface="Times New Roman" panose="02020603050405020304" pitchFamily="18" charset="0"/>
              </a:rPr>
              <a:t>) en el eje X.</a:t>
            </a:r>
          </a:p>
          <a:p>
            <a:pPr marL="285750" indent="-285750" algn="just">
              <a:buFont typeface="Arial" panose="020B0604020202020204" pitchFamily="34" charset="0"/>
              <a:buChar char="•"/>
            </a:pPr>
            <a:endParaRPr lang="es-ES" sz="1800" b="1" kern="100" dirty="0">
              <a:cs typeface="Times New Roman" panose="02020603050405020304" pitchFamily="18" charset="0"/>
            </a:endParaRPr>
          </a:p>
          <a:p>
            <a:pPr marL="285750" indent="-285750" algn="just">
              <a:buFont typeface="Arial" panose="020B0604020202020204" pitchFamily="34" charset="0"/>
              <a:buChar char="•"/>
            </a:pPr>
            <a:r>
              <a:rPr lang="es-ES" sz="1800" b="1" kern="100" dirty="0">
                <a:cs typeface="Times New Roman" panose="02020603050405020304" pitchFamily="18" charset="0"/>
              </a:rPr>
              <a:t>Fijándose en la dimensión “Date </a:t>
            </a:r>
            <a:r>
              <a:rPr lang="es-ES" sz="1800" b="1" kern="100" dirty="0" err="1">
                <a:cs typeface="Times New Roman" panose="02020603050405020304" pitchFamily="18" charset="0"/>
              </a:rPr>
              <a:t>Received</a:t>
            </a:r>
            <a:r>
              <a:rPr lang="es-ES" sz="1800" b="1" kern="100" dirty="0">
                <a:cs typeface="Times New Roman" panose="02020603050405020304" pitchFamily="18" charset="0"/>
              </a:rPr>
              <a:t>”, se puede apreciar la subdivisión en jerarquías del cubo OLAP</a:t>
            </a:r>
          </a:p>
          <a:p>
            <a:pPr marL="285750" indent="-285750" algn="just">
              <a:buFont typeface="Arial" panose="020B0604020202020204" pitchFamily="34" charset="0"/>
              <a:buChar char="•"/>
            </a:pPr>
            <a:endParaRPr lang="es-ES" sz="1800" b="1" kern="100" dirty="0">
              <a:cs typeface="Times New Roman" panose="02020603050405020304" pitchFamily="18" charset="0"/>
            </a:endParaRPr>
          </a:p>
          <a:p>
            <a:pPr marL="285750" indent="-285750" algn="just">
              <a:buFont typeface="Arial" panose="020B0604020202020204" pitchFamily="34" charset="0"/>
              <a:buChar char="•"/>
            </a:pPr>
            <a:endParaRPr lang="es-ES" sz="1800" b="1" kern="100" dirty="0">
              <a:cs typeface="Times New Roman" panose="02020603050405020304" pitchFamily="18" charset="0"/>
            </a:endParaRPr>
          </a:p>
        </p:txBody>
      </p:sp>
      <p:sp>
        <p:nvSpPr>
          <p:cNvPr id="3" name="Marcador de pie de página 2">
            <a:extLst>
              <a:ext uri="{FF2B5EF4-FFF2-40B4-BE49-F238E27FC236}">
                <a16:creationId xmlns:a16="http://schemas.microsoft.com/office/drawing/2014/main" id="{2B85BA95-E20D-542D-9D5B-80834B2DF419}"/>
              </a:ext>
            </a:extLst>
          </p:cNvPr>
          <p:cNvSpPr>
            <a:spLocks noGrp="1"/>
          </p:cNvSpPr>
          <p:nvPr>
            <p:ph type="ftr" sz="quarter" idx="11"/>
          </p:nvPr>
        </p:nvSpPr>
        <p:spPr>
          <a:xfrm>
            <a:off x="614873" y="6187538"/>
            <a:ext cx="3256673" cy="365125"/>
          </a:xfrm>
        </p:spPr>
        <p:txBody>
          <a:bodyPr anchor="ctr">
            <a:normAutofit/>
          </a:bodyPr>
          <a:lstStyle/>
          <a:p>
            <a:pPr rtl="0">
              <a:lnSpc>
                <a:spcPct val="90000"/>
              </a:lnSpc>
              <a:spcAft>
                <a:spcPts val="600"/>
              </a:spcAft>
            </a:pPr>
            <a:r>
              <a:rPr lang="es-ES" sz="900" noProof="0"/>
              <a:t>Grado en Ingeniería Informática especialidad Ingeniería del Software </a:t>
            </a:r>
          </a:p>
        </p:txBody>
      </p:sp>
      <p:sp>
        <p:nvSpPr>
          <p:cNvPr id="4" name="Marcador de número de diapositiva 3">
            <a:extLst>
              <a:ext uri="{FF2B5EF4-FFF2-40B4-BE49-F238E27FC236}">
                <a16:creationId xmlns:a16="http://schemas.microsoft.com/office/drawing/2014/main" id="{9827F432-6CB0-5EBC-E32F-293D7EB27651}"/>
              </a:ext>
            </a:extLst>
          </p:cNvPr>
          <p:cNvSpPr>
            <a:spLocks noGrp="1"/>
          </p:cNvSpPr>
          <p:nvPr>
            <p:ph type="sldNum" sz="quarter" idx="12"/>
          </p:nvPr>
        </p:nvSpPr>
        <p:spPr>
          <a:xfrm>
            <a:off x="8849751" y="6187538"/>
            <a:ext cx="2743200" cy="365125"/>
          </a:xfrm>
        </p:spPr>
        <p:txBody>
          <a:bodyPr anchor="ctr">
            <a:normAutofit/>
          </a:bodyPr>
          <a:lstStyle/>
          <a:p>
            <a:pPr rtl="0">
              <a:spcAft>
                <a:spcPts val="600"/>
              </a:spcAft>
            </a:pPr>
            <a:fld id="{95CBEC59-7FF9-4688-98DF-89832A0C9025}" type="slidenum">
              <a:rPr lang="es-ES" noProof="0" smtClean="0"/>
              <a:pPr rtl="0">
                <a:spcAft>
                  <a:spcPts val="600"/>
                </a:spcAft>
              </a:pPr>
              <a:t>54</a:t>
            </a:fld>
            <a:endParaRPr lang="es-ES" noProof="0" dirty="0"/>
          </a:p>
        </p:txBody>
      </p:sp>
      <p:sp>
        <p:nvSpPr>
          <p:cNvPr id="16" name="Text Placeholder 6">
            <a:extLst>
              <a:ext uri="{FF2B5EF4-FFF2-40B4-BE49-F238E27FC236}">
                <a16:creationId xmlns:a16="http://schemas.microsoft.com/office/drawing/2014/main" id="{E4BE64FA-9114-7E2B-99C1-561345B1C7AB}"/>
              </a:ext>
            </a:extLst>
          </p:cNvPr>
          <p:cNvSpPr>
            <a:spLocks noGrp="1"/>
          </p:cNvSpPr>
          <p:nvPr>
            <p:ph type="body" sz="quarter" idx="14"/>
          </p:nvPr>
        </p:nvSpPr>
        <p:spPr>
          <a:xfrm>
            <a:off x="11083583" y="837333"/>
            <a:ext cx="610772" cy="328893"/>
          </a:xfrm>
        </p:spPr>
        <p:txBody>
          <a:bodyPr/>
          <a:lstStyle/>
          <a:p>
            <a:r>
              <a:rPr lang="en-US" dirty="0"/>
              <a:t>2023</a:t>
            </a:r>
          </a:p>
        </p:txBody>
      </p:sp>
      <p:pic>
        <p:nvPicPr>
          <p:cNvPr id="7" name="Imagen 6">
            <a:extLst>
              <a:ext uri="{FF2B5EF4-FFF2-40B4-BE49-F238E27FC236}">
                <a16:creationId xmlns:a16="http://schemas.microsoft.com/office/drawing/2014/main" id="{45DC7827-6399-2050-ADF3-DB7F2ABA7FB4}"/>
              </a:ext>
            </a:extLst>
          </p:cNvPr>
          <p:cNvPicPr>
            <a:picLocks noChangeAspect="1"/>
          </p:cNvPicPr>
          <p:nvPr/>
        </p:nvPicPr>
        <p:blipFill>
          <a:blip r:embed="rId2"/>
          <a:stretch>
            <a:fillRect/>
          </a:stretch>
        </p:blipFill>
        <p:spPr>
          <a:xfrm>
            <a:off x="6276782" y="1983390"/>
            <a:ext cx="5493140" cy="3763108"/>
          </a:xfrm>
          <a:prstGeom prst="rect">
            <a:avLst/>
          </a:prstGeom>
        </p:spPr>
      </p:pic>
    </p:spTree>
    <p:extLst>
      <p:ext uri="{BB962C8B-B14F-4D97-AF65-F5344CB8AC3E}">
        <p14:creationId xmlns:p14="http://schemas.microsoft.com/office/powerpoint/2010/main" val="359040453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D94CBCB-B51A-16FF-3E63-9AA0CB25F921}"/>
              </a:ext>
            </a:extLst>
          </p:cNvPr>
          <p:cNvSpPr>
            <a:spLocks noGrp="1"/>
          </p:cNvSpPr>
          <p:nvPr>
            <p:ph type="title"/>
          </p:nvPr>
        </p:nvSpPr>
        <p:spPr>
          <a:xfrm>
            <a:off x="929641" y="458919"/>
            <a:ext cx="9971159" cy="1325563"/>
          </a:xfrm>
        </p:spPr>
        <p:txBody>
          <a:bodyPr anchor="ctr">
            <a:normAutofit/>
          </a:bodyPr>
          <a:lstStyle/>
          <a:p>
            <a:r>
              <a:rPr lang="es-ES" dirty="0"/>
              <a:t>Ejemplo de uso | Microsoft </a:t>
            </a:r>
            <a:r>
              <a:rPr lang="es-ES" dirty="0" err="1"/>
              <a:t>Power</a:t>
            </a:r>
            <a:r>
              <a:rPr lang="es-ES" dirty="0"/>
              <a:t> BI</a:t>
            </a:r>
          </a:p>
        </p:txBody>
      </p:sp>
      <p:sp>
        <p:nvSpPr>
          <p:cNvPr id="5" name="Marcador de texto 4">
            <a:extLst>
              <a:ext uri="{FF2B5EF4-FFF2-40B4-BE49-F238E27FC236}">
                <a16:creationId xmlns:a16="http://schemas.microsoft.com/office/drawing/2014/main" id="{865588CA-DCB5-49B1-34B0-08871DFCA38B}"/>
              </a:ext>
            </a:extLst>
          </p:cNvPr>
          <p:cNvSpPr>
            <a:spLocks noGrp="1"/>
          </p:cNvSpPr>
          <p:nvPr>
            <p:ph idx="1"/>
          </p:nvPr>
        </p:nvSpPr>
        <p:spPr>
          <a:xfrm>
            <a:off x="887224" y="2444262"/>
            <a:ext cx="4432122" cy="3519663"/>
          </a:xfrm>
        </p:spPr>
        <p:txBody>
          <a:bodyPr>
            <a:normAutofit/>
          </a:bodyPr>
          <a:lstStyle/>
          <a:p>
            <a:pPr marL="285750" indent="-285750" algn="just">
              <a:buFont typeface="Arial" panose="020B0604020202020204" pitchFamily="34" charset="0"/>
              <a:buChar char="•"/>
            </a:pPr>
            <a:r>
              <a:rPr lang="es-ES" sz="1800" b="1" kern="100" dirty="0">
                <a:cs typeface="Times New Roman" panose="02020603050405020304" pitchFamily="18" charset="0"/>
              </a:rPr>
              <a:t>Una vez completados los pasos anteriores, gracias a los paneles de segmentación de datos, podremos examinar los datos en gran profundidad.</a:t>
            </a:r>
          </a:p>
          <a:p>
            <a:pPr algn="just"/>
            <a:endParaRPr lang="es-ES" sz="1800" b="1" kern="100" dirty="0">
              <a:cs typeface="Times New Roman" panose="02020603050405020304" pitchFamily="18" charset="0"/>
            </a:endParaRPr>
          </a:p>
          <a:p>
            <a:pPr marL="285750" indent="-285750" algn="just">
              <a:buFont typeface="Arial" panose="020B0604020202020204" pitchFamily="34" charset="0"/>
              <a:buChar char="•"/>
            </a:pPr>
            <a:r>
              <a:rPr lang="es-ES" sz="1800" b="1" kern="100" dirty="0">
                <a:cs typeface="Times New Roman" panose="02020603050405020304" pitchFamily="18" charset="0"/>
              </a:rPr>
              <a:t>Aunque la representación no sea un “cubo” debido a las limitaciones dimensionales de una pantalla, así se construye un cubo OLAP en </a:t>
            </a:r>
            <a:r>
              <a:rPr lang="es-ES" sz="1800" b="1" kern="100" dirty="0" err="1">
                <a:cs typeface="Times New Roman" panose="02020603050405020304" pitchFamily="18" charset="0"/>
              </a:rPr>
              <a:t>Power</a:t>
            </a:r>
            <a:r>
              <a:rPr lang="es-ES" sz="1800" b="1" kern="100" dirty="0">
                <a:cs typeface="Times New Roman" panose="02020603050405020304" pitchFamily="18" charset="0"/>
              </a:rPr>
              <a:t> BI.</a:t>
            </a:r>
          </a:p>
          <a:p>
            <a:pPr marL="285750" indent="-285750" algn="just">
              <a:buFont typeface="Arial" panose="020B0604020202020204" pitchFamily="34" charset="0"/>
              <a:buChar char="•"/>
            </a:pPr>
            <a:endParaRPr lang="es-ES" sz="1800" b="1" kern="100" dirty="0">
              <a:cs typeface="Times New Roman" panose="02020603050405020304" pitchFamily="18" charset="0"/>
            </a:endParaRPr>
          </a:p>
          <a:p>
            <a:pPr marL="285750" indent="-285750" algn="just">
              <a:buFont typeface="Arial" panose="020B0604020202020204" pitchFamily="34" charset="0"/>
              <a:buChar char="•"/>
            </a:pPr>
            <a:endParaRPr lang="es-ES" sz="1800" b="1" kern="100" dirty="0">
              <a:cs typeface="Times New Roman" panose="02020603050405020304" pitchFamily="18" charset="0"/>
            </a:endParaRPr>
          </a:p>
        </p:txBody>
      </p:sp>
      <p:sp>
        <p:nvSpPr>
          <p:cNvPr id="3" name="Marcador de pie de página 2">
            <a:extLst>
              <a:ext uri="{FF2B5EF4-FFF2-40B4-BE49-F238E27FC236}">
                <a16:creationId xmlns:a16="http://schemas.microsoft.com/office/drawing/2014/main" id="{2B85BA95-E20D-542D-9D5B-80834B2DF419}"/>
              </a:ext>
            </a:extLst>
          </p:cNvPr>
          <p:cNvSpPr>
            <a:spLocks noGrp="1"/>
          </p:cNvSpPr>
          <p:nvPr>
            <p:ph type="ftr" sz="quarter" idx="11"/>
          </p:nvPr>
        </p:nvSpPr>
        <p:spPr>
          <a:xfrm>
            <a:off x="614873" y="6187538"/>
            <a:ext cx="3256673" cy="365125"/>
          </a:xfrm>
        </p:spPr>
        <p:txBody>
          <a:bodyPr anchor="ctr">
            <a:normAutofit/>
          </a:bodyPr>
          <a:lstStyle/>
          <a:p>
            <a:pPr rtl="0">
              <a:lnSpc>
                <a:spcPct val="90000"/>
              </a:lnSpc>
              <a:spcAft>
                <a:spcPts val="600"/>
              </a:spcAft>
            </a:pPr>
            <a:r>
              <a:rPr lang="es-ES" sz="900" noProof="0"/>
              <a:t>Grado en Ingeniería Informática especialidad Ingeniería del Software </a:t>
            </a:r>
          </a:p>
        </p:txBody>
      </p:sp>
      <p:sp>
        <p:nvSpPr>
          <p:cNvPr id="4" name="Marcador de número de diapositiva 3">
            <a:extLst>
              <a:ext uri="{FF2B5EF4-FFF2-40B4-BE49-F238E27FC236}">
                <a16:creationId xmlns:a16="http://schemas.microsoft.com/office/drawing/2014/main" id="{9827F432-6CB0-5EBC-E32F-293D7EB27651}"/>
              </a:ext>
            </a:extLst>
          </p:cNvPr>
          <p:cNvSpPr>
            <a:spLocks noGrp="1"/>
          </p:cNvSpPr>
          <p:nvPr>
            <p:ph type="sldNum" sz="quarter" idx="12"/>
          </p:nvPr>
        </p:nvSpPr>
        <p:spPr>
          <a:xfrm>
            <a:off x="8849751" y="6187538"/>
            <a:ext cx="2743200" cy="365125"/>
          </a:xfrm>
        </p:spPr>
        <p:txBody>
          <a:bodyPr anchor="ctr">
            <a:normAutofit/>
          </a:bodyPr>
          <a:lstStyle/>
          <a:p>
            <a:pPr rtl="0">
              <a:spcAft>
                <a:spcPts val="600"/>
              </a:spcAft>
            </a:pPr>
            <a:fld id="{95CBEC59-7FF9-4688-98DF-89832A0C9025}" type="slidenum">
              <a:rPr lang="es-ES" noProof="0" smtClean="0"/>
              <a:pPr rtl="0">
                <a:spcAft>
                  <a:spcPts val="600"/>
                </a:spcAft>
              </a:pPr>
              <a:t>55</a:t>
            </a:fld>
            <a:endParaRPr lang="es-ES" noProof="0" dirty="0"/>
          </a:p>
        </p:txBody>
      </p:sp>
      <p:sp>
        <p:nvSpPr>
          <p:cNvPr id="16" name="Text Placeholder 6">
            <a:extLst>
              <a:ext uri="{FF2B5EF4-FFF2-40B4-BE49-F238E27FC236}">
                <a16:creationId xmlns:a16="http://schemas.microsoft.com/office/drawing/2014/main" id="{E4BE64FA-9114-7E2B-99C1-561345B1C7AB}"/>
              </a:ext>
            </a:extLst>
          </p:cNvPr>
          <p:cNvSpPr>
            <a:spLocks noGrp="1"/>
          </p:cNvSpPr>
          <p:nvPr>
            <p:ph type="body" sz="quarter" idx="14"/>
          </p:nvPr>
        </p:nvSpPr>
        <p:spPr>
          <a:xfrm>
            <a:off x="11083583" y="837333"/>
            <a:ext cx="610772" cy="328893"/>
          </a:xfrm>
        </p:spPr>
        <p:txBody>
          <a:bodyPr/>
          <a:lstStyle/>
          <a:p>
            <a:r>
              <a:rPr lang="en-US" dirty="0"/>
              <a:t>2023</a:t>
            </a:r>
          </a:p>
        </p:txBody>
      </p:sp>
      <p:pic>
        <p:nvPicPr>
          <p:cNvPr id="8" name="Imagen 7">
            <a:extLst>
              <a:ext uri="{FF2B5EF4-FFF2-40B4-BE49-F238E27FC236}">
                <a16:creationId xmlns:a16="http://schemas.microsoft.com/office/drawing/2014/main" id="{655FFB94-9ED8-6292-B660-E47C92952219}"/>
              </a:ext>
            </a:extLst>
          </p:cNvPr>
          <p:cNvPicPr>
            <a:picLocks noChangeAspect="1"/>
          </p:cNvPicPr>
          <p:nvPr/>
        </p:nvPicPr>
        <p:blipFill>
          <a:blip r:embed="rId2"/>
          <a:stretch>
            <a:fillRect/>
          </a:stretch>
        </p:blipFill>
        <p:spPr>
          <a:xfrm>
            <a:off x="5449811" y="2031200"/>
            <a:ext cx="6536691" cy="3704125"/>
          </a:xfrm>
          <a:prstGeom prst="rect">
            <a:avLst/>
          </a:prstGeom>
        </p:spPr>
      </p:pic>
    </p:spTree>
    <p:extLst>
      <p:ext uri="{BB962C8B-B14F-4D97-AF65-F5344CB8AC3E}">
        <p14:creationId xmlns:p14="http://schemas.microsoft.com/office/powerpoint/2010/main" val="106165293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Marcador de posición de imagen 7">
            <a:extLst>
              <a:ext uri="{FF2B5EF4-FFF2-40B4-BE49-F238E27FC236}">
                <a16:creationId xmlns:a16="http://schemas.microsoft.com/office/drawing/2014/main" id="{4415C9A5-36A2-C960-FE39-D7BF7102FF12}"/>
              </a:ext>
            </a:extLst>
          </p:cNvPr>
          <p:cNvPicPr>
            <a:picLocks noGrp="1" noChangeAspect="1"/>
          </p:cNvPicPr>
          <p:nvPr>
            <p:ph type="pic" sz="quarter" idx="15"/>
          </p:nvPr>
        </p:nvPicPr>
        <p:blipFill>
          <a:blip r:embed="rId2"/>
          <a:srcRect t="21824" b="21824"/>
          <a:stretch/>
        </p:blipFill>
        <p:spPr>
          <a:blipFill dpi="0" rotWithShape="1">
            <a:blip r:embed="rId3"/>
            <a:srcRect/>
            <a:stretch>
              <a:fillRect b="-20000"/>
            </a:stretch>
          </a:blipFill>
        </p:spPr>
      </p:pic>
      <p:sp>
        <p:nvSpPr>
          <p:cNvPr id="3" name="Título 2">
            <a:extLst>
              <a:ext uri="{FF2B5EF4-FFF2-40B4-BE49-F238E27FC236}">
                <a16:creationId xmlns:a16="http://schemas.microsoft.com/office/drawing/2014/main" id="{8F916C1B-C930-B1EA-6CEE-EEC7AB7AB221}"/>
              </a:ext>
            </a:extLst>
          </p:cNvPr>
          <p:cNvSpPr>
            <a:spLocks noGrp="1"/>
          </p:cNvSpPr>
          <p:nvPr>
            <p:ph type="ctrTitle"/>
          </p:nvPr>
        </p:nvSpPr>
        <p:spPr/>
        <p:txBody>
          <a:bodyPr/>
          <a:lstStyle/>
          <a:p>
            <a:r>
              <a:rPr lang="es-ES" dirty="0"/>
              <a:t>CONCLUSIONES</a:t>
            </a:r>
          </a:p>
        </p:txBody>
      </p:sp>
      <p:sp>
        <p:nvSpPr>
          <p:cNvPr id="4" name="Marcador de pie de página 3">
            <a:extLst>
              <a:ext uri="{FF2B5EF4-FFF2-40B4-BE49-F238E27FC236}">
                <a16:creationId xmlns:a16="http://schemas.microsoft.com/office/drawing/2014/main" id="{4126B421-ABD9-7B82-5DD0-981BC7A53F19}"/>
              </a:ext>
            </a:extLst>
          </p:cNvPr>
          <p:cNvSpPr>
            <a:spLocks noGrp="1"/>
          </p:cNvSpPr>
          <p:nvPr>
            <p:ph type="ftr" sz="quarter" idx="11"/>
          </p:nvPr>
        </p:nvSpPr>
        <p:spPr>
          <a:xfrm>
            <a:off x="1694226" y="6159402"/>
            <a:ext cx="4610950" cy="365125"/>
          </a:xfrm>
        </p:spPr>
        <p:txBody>
          <a:bodyPr/>
          <a:lstStyle/>
          <a:p>
            <a:pPr rtl="0"/>
            <a:r>
              <a:rPr lang="es-ES" noProof="0" dirty="0"/>
              <a:t>Grado en Ingeniería Informática especialidad Ingeniería del Software </a:t>
            </a:r>
          </a:p>
        </p:txBody>
      </p:sp>
      <p:sp>
        <p:nvSpPr>
          <p:cNvPr id="5" name="Marcador de número de diapositiva 4">
            <a:extLst>
              <a:ext uri="{FF2B5EF4-FFF2-40B4-BE49-F238E27FC236}">
                <a16:creationId xmlns:a16="http://schemas.microsoft.com/office/drawing/2014/main" id="{D9553730-25DE-4D05-2E1F-3570694B943A}"/>
              </a:ext>
            </a:extLst>
          </p:cNvPr>
          <p:cNvSpPr>
            <a:spLocks noGrp="1"/>
          </p:cNvSpPr>
          <p:nvPr>
            <p:ph type="sldNum" sz="quarter" idx="12"/>
          </p:nvPr>
        </p:nvSpPr>
        <p:spPr/>
        <p:txBody>
          <a:bodyPr/>
          <a:lstStyle/>
          <a:p>
            <a:pPr rtl="0"/>
            <a:fld id="{95CBEC59-7FF9-4688-98DF-89832A0C9025}" type="slidenum">
              <a:rPr lang="es-ES" noProof="0" smtClean="0"/>
              <a:t>56</a:t>
            </a:fld>
            <a:endParaRPr lang="es-ES" noProof="0"/>
          </a:p>
        </p:txBody>
      </p:sp>
      <p:sp>
        <p:nvSpPr>
          <p:cNvPr id="6" name="Marcador de texto 5">
            <a:extLst>
              <a:ext uri="{FF2B5EF4-FFF2-40B4-BE49-F238E27FC236}">
                <a16:creationId xmlns:a16="http://schemas.microsoft.com/office/drawing/2014/main" id="{8E93DAE9-DDA5-85DC-55E7-75AF32513A62}"/>
              </a:ext>
            </a:extLst>
          </p:cNvPr>
          <p:cNvSpPr>
            <a:spLocks noGrp="1"/>
          </p:cNvSpPr>
          <p:nvPr>
            <p:ph type="body" sz="quarter" idx="14"/>
          </p:nvPr>
        </p:nvSpPr>
        <p:spPr/>
        <p:txBody>
          <a:bodyPr/>
          <a:lstStyle/>
          <a:p>
            <a:r>
              <a:rPr lang="es-ES" dirty="0"/>
              <a:t>2023</a:t>
            </a:r>
          </a:p>
        </p:txBody>
      </p:sp>
    </p:spTree>
    <p:extLst>
      <p:ext uri="{BB962C8B-B14F-4D97-AF65-F5344CB8AC3E}">
        <p14:creationId xmlns:p14="http://schemas.microsoft.com/office/powerpoint/2010/main" val="144098417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6154F5D-614D-330A-92E4-77FFB9526F18}"/>
              </a:ext>
            </a:extLst>
          </p:cNvPr>
          <p:cNvSpPr>
            <a:spLocks noGrp="1"/>
          </p:cNvSpPr>
          <p:nvPr>
            <p:ph type="title"/>
          </p:nvPr>
        </p:nvSpPr>
        <p:spPr/>
        <p:txBody>
          <a:bodyPr/>
          <a:lstStyle/>
          <a:p>
            <a:r>
              <a:rPr lang="es-ES" dirty="0"/>
              <a:t>CONCLUSIONES</a:t>
            </a:r>
          </a:p>
        </p:txBody>
      </p:sp>
      <p:sp>
        <p:nvSpPr>
          <p:cNvPr id="3" name="Marcador de contenido 2">
            <a:extLst>
              <a:ext uri="{FF2B5EF4-FFF2-40B4-BE49-F238E27FC236}">
                <a16:creationId xmlns:a16="http://schemas.microsoft.com/office/drawing/2014/main" id="{20D80F86-2BE8-93E4-5D4A-B44D68E98155}"/>
              </a:ext>
            </a:extLst>
          </p:cNvPr>
          <p:cNvSpPr>
            <a:spLocks noGrp="1"/>
          </p:cNvSpPr>
          <p:nvPr>
            <p:ph idx="1"/>
          </p:nvPr>
        </p:nvSpPr>
        <p:spPr>
          <a:xfrm>
            <a:off x="929641" y="1746140"/>
            <a:ext cx="10515600" cy="3529539"/>
          </a:xfrm>
        </p:spPr>
        <p:txBody>
          <a:bodyPr/>
          <a:lstStyle/>
          <a:p>
            <a:pPr algn="just"/>
            <a:r>
              <a:rPr lang="es-ES" b="1" dirty="0">
                <a:solidFill>
                  <a:schemeClr val="tx1"/>
                </a:solidFill>
              </a:rPr>
              <a:t>OLAP ha supuesto un avance en las tecnologías de bases de datos ya que gracias a él se pueden descubrir relaciones desconocidas entre elementos de datos, consigue simplificar la tarea de crear informes de datos o de simplificar su gestión o es posible dividir los datos en segmentos fáciles de filtrar y visualizar, permitiendo entender mejor los patrones.</a:t>
            </a:r>
          </a:p>
          <a:p>
            <a:pPr algn="just"/>
            <a:endParaRPr lang="es-ES" b="1" dirty="0">
              <a:solidFill>
                <a:schemeClr val="tx1"/>
              </a:solidFill>
            </a:endParaRPr>
          </a:p>
          <a:p>
            <a:pPr algn="just"/>
            <a:r>
              <a:rPr lang="es-ES" b="1" dirty="0">
                <a:solidFill>
                  <a:schemeClr val="tx1"/>
                </a:solidFill>
              </a:rPr>
              <a:t>La estructura multidimensional del cubo OLAP permite trabajar de forma rápida y efectiva sobre grandes conjuntos de datos, con una maleabilidad absoluta e inmediata. Esto ha incrementado la agilidad con la que se pueden analizar los datos por parte de analistas, haciendo los cubos de una estructura imprescindible en la actualidad.</a:t>
            </a:r>
          </a:p>
          <a:p>
            <a:pPr algn="just"/>
            <a:endParaRPr lang="es-ES" b="1" dirty="0">
              <a:solidFill>
                <a:schemeClr val="tx1"/>
              </a:solidFill>
            </a:endParaRPr>
          </a:p>
          <a:p>
            <a:pPr algn="just"/>
            <a:r>
              <a:rPr lang="es-ES" b="1" dirty="0">
                <a:solidFill>
                  <a:schemeClr val="tx1"/>
                </a:solidFill>
              </a:rPr>
              <a:t>Gracias al gran avance del sector de Business </a:t>
            </a:r>
            <a:r>
              <a:rPr lang="es-ES" b="1" dirty="0" err="1">
                <a:solidFill>
                  <a:schemeClr val="tx1"/>
                </a:solidFill>
              </a:rPr>
              <a:t>Intelligence</a:t>
            </a:r>
            <a:r>
              <a:rPr lang="es-ES" b="1" dirty="0">
                <a:solidFill>
                  <a:schemeClr val="tx1"/>
                </a:solidFill>
              </a:rPr>
              <a:t>, y la gran oferta disponible de herramientas (tanto gratuitas, como de pago), el analista tiene la posibilidad de realizar análisis de alto valor para la empresa en la que se encuentre empleado, aportando perspectivas sobre los datos que pueden ayudar a mejorar un producto, impulsar las ventas, mejorar la atención al cliente, etc.</a:t>
            </a:r>
          </a:p>
        </p:txBody>
      </p:sp>
      <p:sp>
        <p:nvSpPr>
          <p:cNvPr id="4" name="Marcador de pie de página 3">
            <a:extLst>
              <a:ext uri="{FF2B5EF4-FFF2-40B4-BE49-F238E27FC236}">
                <a16:creationId xmlns:a16="http://schemas.microsoft.com/office/drawing/2014/main" id="{239AA5C6-EED6-B324-BB0B-BCD714EE8840}"/>
              </a:ext>
            </a:extLst>
          </p:cNvPr>
          <p:cNvSpPr>
            <a:spLocks noGrp="1"/>
          </p:cNvSpPr>
          <p:nvPr>
            <p:ph type="ftr" sz="quarter" idx="11"/>
          </p:nvPr>
        </p:nvSpPr>
        <p:spPr>
          <a:xfrm>
            <a:off x="0" y="6216518"/>
            <a:ext cx="4895433" cy="365125"/>
          </a:xfrm>
        </p:spPr>
        <p:txBody>
          <a:bodyPr/>
          <a:lstStyle/>
          <a:p>
            <a:pPr rtl="0"/>
            <a:r>
              <a:rPr lang="es-ES" noProof="0" dirty="0"/>
              <a:t>Grado en Ingeniería Informática especialidad Ingeniería del Software </a:t>
            </a:r>
          </a:p>
        </p:txBody>
      </p:sp>
      <p:sp>
        <p:nvSpPr>
          <p:cNvPr id="5" name="Marcador de número de diapositiva 4">
            <a:extLst>
              <a:ext uri="{FF2B5EF4-FFF2-40B4-BE49-F238E27FC236}">
                <a16:creationId xmlns:a16="http://schemas.microsoft.com/office/drawing/2014/main" id="{38FC839C-11A0-C1D6-9A8C-43037FB83F0B}"/>
              </a:ext>
            </a:extLst>
          </p:cNvPr>
          <p:cNvSpPr>
            <a:spLocks noGrp="1"/>
          </p:cNvSpPr>
          <p:nvPr>
            <p:ph type="sldNum" sz="quarter" idx="12"/>
          </p:nvPr>
        </p:nvSpPr>
        <p:spPr/>
        <p:txBody>
          <a:bodyPr/>
          <a:lstStyle/>
          <a:p>
            <a:pPr rtl="0"/>
            <a:fld id="{95CBEC59-7FF9-4688-98DF-89832A0C9025}" type="slidenum">
              <a:rPr lang="es-ES" noProof="0" smtClean="0"/>
              <a:t>57</a:t>
            </a:fld>
            <a:endParaRPr lang="es-ES" noProof="0"/>
          </a:p>
        </p:txBody>
      </p:sp>
      <p:sp>
        <p:nvSpPr>
          <p:cNvPr id="7" name="Marcador de texto 6">
            <a:extLst>
              <a:ext uri="{FF2B5EF4-FFF2-40B4-BE49-F238E27FC236}">
                <a16:creationId xmlns:a16="http://schemas.microsoft.com/office/drawing/2014/main" id="{F257EB33-4756-3DF3-CD22-0E620F3C47B0}"/>
              </a:ext>
            </a:extLst>
          </p:cNvPr>
          <p:cNvSpPr>
            <a:spLocks noGrp="1"/>
          </p:cNvSpPr>
          <p:nvPr>
            <p:ph type="body" sz="quarter" idx="14"/>
          </p:nvPr>
        </p:nvSpPr>
        <p:spPr/>
        <p:txBody>
          <a:bodyPr/>
          <a:lstStyle/>
          <a:p>
            <a:r>
              <a:rPr lang="es-ES" dirty="0"/>
              <a:t>2023</a:t>
            </a:r>
          </a:p>
        </p:txBody>
      </p:sp>
    </p:spTree>
    <p:extLst>
      <p:ext uri="{BB962C8B-B14F-4D97-AF65-F5344CB8AC3E}">
        <p14:creationId xmlns:p14="http://schemas.microsoft.com/office/powerpoint/2010/main" val="147523046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Marcador de posición de imagen 7">
            <a:extLst>
              <a:ext uri="{FF2B5EF4-FFF2-40B4-BE49-F238E27FC236}">
                <a16:creationId xmlns:a16="http://schemas.microsoft.com/office/drawing/2014/main" id="{4415C9A5-36A2-C960-FE39-D7BF7102FF12}"/>
              </a:ext>
            </a:extLst>
          </p:cNvPr>
          <p:cNvPicPr>
            <a:picLocks noGrp="1" noChangeAspect="1"/>
          </p:cNvPicPr>
          <p:nvPr>
            <p:ph type="pic" sz="quarter" idx="15"/>
          </p:nvPr>
        </p:nvPicPr>
        <p:blipFill>
          <a:blip r:embed="rId2"/>
          <a:srcRect t="16686" b="16686"/>
          <a:stretch/>
        </p:blipFill>
        <p:spPr>
          <a:blipFill dpi="0" rotWithShape="1">
            <a:blip r:embed="rId3"/>
            <a:srcRect/>
            <a:stretch>
              <a:fillRect b="-20000"/>
            </a:stretch>
          </a:blipFill>
        </p:spPr>
      </p:pic>
      <p:sp>
        <p:nvSpPr>
          <p:cNvPr id="3" name="Título 2">
            <a:extLst>
              <a:ext uri="{FF2B5EF4-FFF2-40B4-BE49-F238E27FC236}">
                <a16:creationId xmlns:a16="http://schemas.microsoft.com/office/drawing/2014/main" id="{8F916C1B-C930-B1EA-6CEE-EEC7AB7AB221}"/>
              </a:ext>
            </a:extLst>
          </p:cNvPr>
          <p:cNvSpPr>
            <a:spLocks noGrp="1"/>
          </p:cNvSpPr>
          <p:nvPr>
            <p:ph type="ctrTitle"/>
          </p:nvPr>
        </p:nvSpPr>
        <p:spPr/>
        <p:txBody>
          <a:bodyPr/>
          <a:lstStyle/>
          <a:p>
            <a:r>
              <a:rPr lang="es-ES" dirty="0"/>
              <a:t>BIBLIOGRAFÍA</a:t>
            </a:r>
          </a:p>
        </p:txBody>
      </p:sp>
      <p:sp>
        <p:nvSpPr>
          <p:cNvPr id="4" name="Marcador de pie de página 3">
            <a:extLst>
              <a:ext uri="{FF2B5EF4-FFF2-40B4-BE49-F238E27FC236}">
                <a16:creationId xmlns:a16="http://schemas.microsoft.com/office/drawing/2014/main" id="{4126B421-ABD9-7B82-5DD0-981BC7A53F19}"/>
              </a:ext>
            </a:extLst>
          </p:cNvPr>
          <p:cNvSpPr>
            <a:spLocks noGrp="1"/>
          </p:cNvSpPr>
          <p:nvPr>
            <p:ph type="ftr" sz="quarter" idx="11"/>
          </p:nvPr>
        </p:nvSpPr>
        <p:spPr>
          <a:xfrm>
            <a:off x="1694226" y="6159402"/>
            <a:ext cx="4610950" cy="365125"/>
          </a:xfrm>
        </p:spPr>
        <p:txBody>
          <a:bodyPr/>
          <a:lstStyle/>
          <a:p>
            <a:pPr rtl="0"/>
            <a:r>
              <a:rPr lang="es-ES" noProof="0" dirty="0"/>
              <a:t>Grado en Ingeniería Informática especialidad Ingeniería del Software </a:t>
            </a:r>
          </a:p>
        </p:txBody>
      </p:sp>
      <p:sp>
        <p:nvSpPr>
          <p:cNvPr id="5" name="Marcador de número de diapositiva 4">
            <a:extLst>
              <a:ext uri="{FF2B5EF4-FFF2-40B4-BE49-F238E27FC236}">
                <a16:creationId xmlns:a16="http://schemas.microsoft.com/office/drawing/2014/main" id="{D9553730-25DE-4D05-2E1F-3570694B943A}"/>
              </a:ext>
            </a:extLst>
          </p:cNvPr>
          <p:cNvSpPr>
            <a:spLocks noGrp="1"/>
          </p:cNvSpPr>
          <p:nvPr>
            <p:ph type="sldNum" sz="quarter" idx="12"/>
          </p:nvPr>
        </p:nvSpPr>
        <p:spPr/>
        <p:txBody>
          <a:bodyPr/>
          <a:lstStyle/>
          <a:p>
            <a:pPr rtl="0"/>
            <a:fld id="{95CBEC59-7FF9-4688-98DF-89832A0C9025}" type="slidenum">
              <a:rPr lang="es-ES" noProof="0" smtClean="0"/>
              <a:t>58</a:t>
            </a:fld>
            <a:endParaRPr lang="es-ES" noProof="0"/>
          </a:p>
        </p:txBody>
      </p:sp>
      <p:sp>
        <p:nvSpPr>
          <p:cNvPr id="6" name="Marcador de texto 5">
            <a:extLst>
              <a:ext uri="{FF2B5EF4-FFF2-40B4-BE49-F238E27FC236}">
                <a16:creationId xmlns:a16="http://schemas.microsoft.com/office/drawing/2014/main" id="{8E93DAE9-DDA5-85DC-55E7-75AF32513A62}"/>
              </a:ext>
            </a:extLst>
          </p:cNvPr>
          <p:cNvSpPr>
            <a:spLocks noGrp="1"/>
          </p:cNvSpPr>
          <p:nvPr>
            <p:ph type="body" sz="quarter" idx="14"/>
          </p:nvPr>
        </p:nvSpPr>
        <p:spPr/>
        <p:txBody>
          <a:bodyPr/>
          <a:lstStyle/>
          <a:p>
            <a:r>
              <a:rPr lang="es-ES" dirty="0"/>
              <a:t>2023</a:t>
            </a:r>
          </a:p>
        </p:txBody>
      </p:sp>
    </p:spTree>
    <p:extLst>
      <p:ext uri="{BB962C8B-B14F-4D97-AF65-F5344CB8AC3E}">
        <p14:creationId xmlns:p14="http://schemas.microsoft.com/office/powerpoint/2010/main" val="356153909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0"/>
            <a:lum/>
          </a:blip>
          <a:srcRect/>
          <a:stretch>
            <a:fillRect l="-4000" r="-4000"/>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9DD4745-72AF-D5A1-A591-DF68A584AE54}"/>
              </a:ext>
            </a:extLst>
          </p:cNvPr>
          <p:cNvSpPr>
            <a:spLocks noGrp="1"/>
          </p:cNvSpPr>
          <p:nvPr>
            <p:ph type="title"/>
          </p:nvPr>
        </p:nvSpPr>
        <p:spPr/>
        <p:txBody>
          <a:bodyPr/>
          <a:lstStyle/>
          <a:p>
            <a:r>
              <a:rPr lang="es-ES" dirty="0"/>
              <a:t>BIBLIOGRAFÍA</a:t>
            </a:r>
          </a:p>
        </p:txBody>
      </p:sp>
      <p:sp>
        <p:nvSpPr>
          <p:cNvPr id="3" name="Marcador de texto 2">
            <a:extLst>
              <a:ext uri="{FF2B5EF4-FFF2-40B4-BE49-F238E27FC236}">
                <a16:creationId xmlns:a16="http://schemas.microsoft.com/office/drawing/2014/main" id="{A0A4DE15-0935-4CE1-D19B-FD2C47D42232}"/>
              </a:ext>
            </a:extLst>
          </p:cNvPr>
          <p:cNvSpPr>
            <a:spLocks noGrp="1"/>
          </p:cNvSpPr>
          <p:nvPr>
            <p:ph type="body" sz="half" idx="2"/>
          </p:nvPr>
        </p:nvSpPr>
        <p:spPr/>
        <p:txBody>
          <a:bodyPr/>
          <a:lstStyle/>
          <a:p>
            <a:r>
              <a:rPr lang="es-ES" dirty="0"/>
              <a:t>Cubo OLAP</a:t>
            </a:r>
          </a:p>
        </p:txBody>
      </p:sp>
      <p:sp>
        <p:nvSpPr>
          <p:cNvPr id="4" name="Marcador de pie de página 3">
            <a:extLst>
              <a:ext uri="{FF2B5EF4-FFF2-40B4-BE49-F238E27FC236}">
                <a16:creationId xmlns:a16="http://schemas.microsoft.com/office/drawing/2014/main" id="{272CA418-4A36-491B-3B7D-ADC145110197}"/>
              </a:ext>
            </a:extLst>
          </p:cNvPr>
          <p:cNvSpPr>
            <a:spLocks noGrp="1"/>
          </p:cNvSpPr>
          <p:nvPr>
            <p:ph type="ftr" sz="quarter" idx="11"/>
          </p:nvPr>
        </p:nvSpPr>
        <p:spPr/>
        <p:txBody>
          <a:bodyPr/>
          <a:lstStyle/>
          <a:p>
            <a:pPr rtl="0"/>
            <a:r>
              <a:rPr lang="es-ES" noProof="0"/>
              <a:t>Grado en Ingeniería Informática especialidad Ingeniería del Software </a:t>
            </a:r>
          </a:p>
        </p:txBody>
      </p:sp>
      <p:sp>
        <p:nvSpPr>
          <p:cNvPr id="5" name="Marcador de número de diapositiva 4">
            <a:extLst>
              <a:ext uri="{FF2B5EF4-FFF2-40B4-BE49-F238E27FC236}">
                <a16:creationId xmlns:a16="http://schemas.microsoft.com/office/drawing/2014/main" id="{0654D38A-09ED-73A2-67EC-BA2465853918}"/>
              </a:ext>
            </a:extLst>
          </p:cNvPr>
          <p:cNvSpPr>
            <a:spLocks noGrp="1"/>
          </p:cNvSpPr>
          <p:nvPr>
            <p:ph type="sldNum" sz="quarter" idx="12"/>
          </p:nvPr>
        </p:nvSpPr>
        <p:spPr/>
        <p:txBody>
          <a:bodyPr/>
          <a:lstStyle/>
          <a:p>
            <a:pPr rtl="0"/>
            <a:fld id="{95CBEC59-7FF9-4688-98DF-89832A0C9025}" type="slidenum">
              <a:rPr lang="es-ES" noProof="0" smtClean="0"/>
              <a:t>59</a:t>
            </a:fld>
            <a:endParaRPr lang="es-ES" noProof="0"/>
          </a:p>
        </p:txBody>
      </p:sp>
      <p:sp>
        <p:nvSpPr>
          <p:cNvPr id="6" name="Marcador de texto 5">
            <a:extLst>
              <a:ext uri="{FF2B5EF4-FFF2-40B4-BE49-F238E27FC236}">
                <a16:creationId xmlns:a16="http://schemas.microsoft.com/office/drawing/2014/main" id="{84C141E1-13AB-3294-449F-EB8FF223768B}"/>
              </a:ext>
            </a:extLst>
          </p:cNvPr>
          <p:cNvSpPr>
            <a:spLocks noGrp="1"/>
          </p:cNvSpPr>
          <p:nvPr>
            <p:ph type="body" sz="quarter" idx="14"/>
          </p:nvPr>
        </p:nvSpPr>
        <p:spPr/>
        <p:txBody>
          <a:bodyPr/>
          <a:lstStyle/>
          <a:p>
            <a:r>
              <a:rPr lang="es-ES" dirty="0"/>
              <a:t>2023</a:t>
            </a:r>
          </a:p>
        </p:txBody>
      </p:sp>
      <p:sp>
        <p:nvSpPr>
          <p:cNvPr id="7" name="Marcador de texto 6">
            <a:extLst>
              <a:ext uri="{FF2B5EF4-FFF2-40B4-BE49-F238E27FC236}">
                <a16:creationId xmlns:a16="http://schemas.microsoft.com/office/drawing/2014/main" id="{065B5ECA-1592-5E5E-2E66-267CB982F6DF}"/>
              </a:ext>
            </a:extLst>
          </p:cNvPr>
          <p:cNvSpPr>
            <a:spLocks noGrp="1"/>
          </p:cNvSpPr>
          <p:nvPr>
            <p:ph type="body" sz="half" idx="16"/>
          </p:nvPr>
        </p:nvSpPr>
        <p:spPr/>
        <p:txBody>
          <a:bodyPr/>
          <a:lstStyle/>
          <a:p>
            <a:r>
              <a:rPr lang="es-ES" dirty="0"/>
              <a:t>Lenguaje MDX</a:t>
            </a:r>
          </a:p>
        </p:txBody>
      </p:sp>
      <p:sp>
        <p:nvSpPr>
          <p:cNvPr id="8" name="Marcador de texto 7">
            <a:extLst>
              <a:ext uri="{FF2B5EF4-FFF2-40B4-BE49-F238E27FC236}">
                <a16:creationId xmlns:a16="http://schemas.microsoft.com/office/drawing/2014/main" id="{2993B424-0C08-8A0F-6936-BA4EE35E9599}"/>
              </a:ext>
            </a:extLst>
          </p:cNvPr>
          <p:cNvSpPr>
            <a:spLocks noGrp="1"/>
          </p:cNvSpPr>
          <p:nvPr>
            <p:ph type="body" sz="half" idx="17"/>
          </p:nvPr>
        </p:nvSpPr>
        <p:spPr/>
        <p:txBody>
          <a:bodyPr/>
          <a:lstStyle/>
          <a:p>
            <a:r>
              <a:rPr lang="es-ES" dirty="0"/>
              <a:t>Cubo OLAP</a:t>
            </a:r>
          </a:p>
        </p:txBody>
      </p:sp>
      <p:sp>
        <p:nvSpPr>
          <p:cNvPr id="9" name="Marcador de texto 8">
            <a:extLst>
              <a:ext uri="{FF2B5EF4-FFF2-40B4-BE49-F238E27FC236}">
                <a16:creationId xmlns:a16="http://schemas.microsoft.com/office/drawing/2014/main" id="{8D4E54D8-A534-4B84-0678-B71A2E5A4615}"/>
              </a:ext>
            </a:extLst>
          </p:cNvPr>
          <p:cNvSpPr>
            <a:spLocks noGrp="1"/>
          </p:cNvSpPr>
          <p:nvPr>
            <p:ph type="body" sz="half" idx="18"/>
          </p:nvPr>
        </p:nvSpPr>
        <p:spPr/>
        <p:txBody>
          <a:bodyPr/>
          <a:lstStyle/>
          <a:p>
            <a:r>
              <a:rPr lang="es-ES" dirty="0"/>
              <a:t>Cubo OLAP</a:t>
            </a:r>
          </a:p>
        </p:txBody>
      </p:sp>
      <p:sp>
        <p:nvSpPr>
          <p:cNvPr id="10" name="Marcador de texto 9">
            <a:extLst>
              <a:ext uri="{FF2B5EF4-FFF2-40B4-BE49-F238E27FC236}">
                <a16:creationId xmlns:a16="http://schemas.microsoft.com/office/drawing/2014/main" id="{9589FA8C-C745-88FE-F871-75E5E5D2A8C7}"/>
              </a:ext>
            </a:extLst>
          </p:cNvPr>
          <p:cNvSpPr>
            <a:spLocks noGrp="1"/>
          </p:cNvSpPr>
          <p:nvPr>
            <p:ph type="body" sz="half" idx="19"/>
          </p:nvPr>
        </p:nvSpPr>
        <p:spPr/>
        <p:txBody>
          <a:bodyPr>
            <a:normAutofit fontScale="92500"/>
          </a:bodyPr>
          <a:lstStyle/>
          <a:p>
            <a:r>
              <a:rPr lang="es-ES" dirty="0"/>
              <a:t>Data </a:t>
            </a:r>
            <a:r>
              <a:rPr lang="es-ES" dirty="0" err="1"/>
              <a:t>Warehouse</a:t>
            </a:r>
            <a:r>
              <a:rPr lang="es-ES" dirty="0"/>
              <a:t> y OLAP</a:t>
            </a:r>
          </a:p>
        </p:txBody>
      </p:sp>
      <p:sp>
        <p:nvSpPr>
          <p:cNvPr id="11" name="Marcador de texto 10">
            <a:extLst>
              <a:ext uri="{FF2B5EF4-FFF2-40B4-BE49-F238E27FC236}">
                <a16:creationId xmlns:a16="http://schemas.microsoft.com/office/drawing/2014/main" id="{06347706-C15D-9C0E-A80B-E0DF4A4E9741}"/>
              </a:ext>
            </a:extLst>
          </p:cNvPr>
          <p:cNvSpPr>
            <a:spLocks noGrp="1"/>
          </p:cNvSpPr>
          <p:nvPr>
            <p:ph type="body" sz="half" idx="20"/>
          </p:nvPr>
        </p:nvSpPr>
        <p:spPr/>
        <p:txBody>
          <a:bodyPr/>
          <a:lstStyle/>
          <a:p>
            <a:r>
              <a:rPr lang="es-ES" dirty="0"/>
              <a:t>Cubo OLAP</a:t>
            </a:r>
          </a:p>
        </p:txBody>
      </p:sp>
      <p:sp>
        <p:nvSpPr>
          <p:cNvPr id="12" name="Marcador de texto 11">
            <a:extLst>
              <a:ext uri="{FF2B5EF4-FFF2-40B4-BE49-F238E27FC236}">
                <a16:creationId xmlns:a16="http://schemas.microsoft.com/office/drawing/2014/main" id="{88DAAFF5-8A53-589C-E998-ED895D92DC61}"/>
              </a:ext>
            </a:extLst>
          </p:cNvPr>
          <p:cNvSpPr>
            <a:spLocks noGrp="1"/>
          </p:cNvSpPr>
          <p:nvPr>
            <p:ph type="body" sz="half" idx="21"/>
          </p:nvPr>
        </p:nvSpPr>
        <p:spPr>
          <a:xfrm>
            <a:off x="928799" y="2876273"/>
            <a:ext cx="3256675" cy="499493"/>
          </a:xfrm>
        </p:spPr>
        <p:txBody>
          <a:bodyPr>
            <a:normAutofit lnSpcReduction="10000"/>
          </a:bodyPr>
          <a:lstStyle/>
          <a:p>
            <a:r>
              <a:rPr lang="es-ES" b="1" dirty="0">
                <a:solidFill>
                  <a:schemeClr val="tx1"/>
                </a:solidFill>
                <a:hlinkClick r:id="rId3">
                  <a:extLst>
                    <a:ext uri="{A12FA001-AC4F-418D-AE19-62706E023703}">
                      <ahyp:hlinkClr xmlns:ahyp="http://schemas.microsoft.com/office/drawing/2018/hyperlinkcolor" val="tx"/>
                    </a:ext>
                  </a:extLst>
                </a:hlinkClick>
              </a:rPr>
              <a:t>https://es.wikipedia.org/wiki/Cubo_OLAP</a:t>
            </a:r>
            <a:endParaRPr lang="es-ES" b="1" dirty="0">
              <a:solidFill>
                <a:schemeClr val="tx1"/>
              </a:solidFill>
            </a:endParaRPr>
          </a:p>
          <a:p>
            <a:endParaRPr lang="es-ES" b="1" dirty="0">
              <a:solidFill>
                <a:schemeClr val="tx1"/>
              </a:solidFill>
            </a:endParaRPr>
          </a:p>
        </p:txBody>
      </p:sp>
      <p:sp>
        <p:nvSpPr>
          <p:cNvPr id="13" name="Marcador de texto 12">
            <a:extLst>
              <a:ext uri="{FF2B5EF4-FFF2-40B4-BE49-F238E27FC236}">
                <a16:creationId xmlns:a16="http://schemas.microsoft.com/office/drawing/2014/main" id="{0D05AD15-D355-D55B-9879-BA036EBCE359}"/>
              </a:ext>
            </a:extLst>
          </p:cNvPr>
          <p:cNvSpPr>
            <a:spLocks noGrp="1"/>
          </p:cNvSpPr>
          <p:nvPr>
            <p:ph type="body" sz="half" idx="22"/>
          </p:nvPr>
        </p:nvSpPr>
        <p:spPr/>
        <p:txBody>
          <a:bodyPr>
            <a:normAutofit lnSpcReduction="10000"/>
          </a:bodyPr>
          <a:lstStyle/>
          <a:p>
            <a:r>
              <a:rPr lang="es-ES" b="1" dirty="0">
                <a:solidFill>
                  <a:schemeClr val="tx1"/>
                </a:solidFill>
                <a:hlinkClick r:id="rId4">
                  <a:extLst>
                    <a:ext uri="{A12FA001-AC4F-418D-AE19-62706E023703}">
                      <ahyp:hlinkClr xmlns:ahyp="http://schemas.microsoft.com/office/drawing/2018/hyperlinkcolor" val="tx"/>
                    </a:ext>
                  </a:extLst>
                </a:hlinkClick>
              </a:rPr>
              <a:t>https://en.wikipedia.org/wiki/MultiDimensional_eXpressions</a:t>
            </a:r>
            <a:endParaRPr lang="es-ES" b="1" dirty="0">
              <a:solidFill>
                <a:schemeClr val="tx1"/>
              </a:solidFill>
            </a:endParaRPr>
          </a:p>
          <a:p>
            <a:endParaRPr lang="es-ES" b="1" dirty="0">
              <a:solidFill>
                <a:schemeClr val="tx1"/>
              </a:solidFill>
            </a:endParaRPr>
          </a:p>
        </p:txBody>
      </p:sp>
      <p:sp>
        <p:nvSpPr>
          <p:cNvPr id="14" name="Marcador de texto 13">
            <a:extLst>
              <a:ext uri="{FF2B5EF4-FFF2-40B4-BE49-F238E27FC236}">
                <a16:creationId xmlns:a16="http://schemas.microsoft.com/office/drawing/2014/main" id="{38D3C151-448A-6F40-4655-571719E02765}"/>
              </a:ext>
            </a:extLst>
          </p:cNvPr>
          <p:cNvSpPr>
            <a:spLocks noGrp="1"/>
          </p:cNvSpPr>
          <p:nvPr>
            <p:ph type="body" sz="half" idx="23"/>
          </p:nvPr>
        </p:nvSpPr>
        <p:spPr/>
        <p:txBody>
          <a:bodyPr>
            <a:normAutofit lnSpcReduction="10000"/>
          </a:bodyPr>
          <a:lstStyle/>
          <a:p>
            <a:r>
              <a:rPr lang="es-ES" b="1" dirty="0">
                <a:solidFill>
                  <a:schemeClr val="tx1"/>
                </a:solidFill>
                <a:hlinkClick r:id="rId5">
                  <a:extLst>
                    <a:ext uri="{A12FA001-AC4F-418D-AE19-62706E023703}">
                      <ahyp:hlinkClr xmlns:ahyp="http://schemas.microsoft.com/office/drawing/2018/hyperlinkcolor" val="tx"/>
                    </a:ext>
                  </a:extLst>
                </a:hlinkClick>
              </a:rPr>
              <a:t>https://blog.auriboxtraining.com/business-intelligence/los-cubos-olap/</a:t>
            </a:r>
            <a:endParaRPr lang="es-ES" b="1" dirty="0">
              <a:solidFill>
                <a:schemeClr val="tx1"/>
              </a:solidFill>
            </a:endParaRPr>
          </a:p>
          <a:p>
            <a:endParaRPr lang="es-ES" dirty="0"/>
          </a:p>
        </p:txBody>
      </p:sp>
      <p:sp>
        <p:nvSpPr>
          <p:cNvPr id="15" name="Marcador de texto 14">
            <a:extLst>
              <a:ext uri="{FF2B5EF4-FFF2-40B4-BE49-F238E27FC236}">
                <a16:creationId xmlns:a16="http://schemas.microsoft.com/office/drawing/2014/main" id="{D1638993-7A3F-771C-2B4F-5981E716AA65}"/>
              </a:ext>
            </a:extLst>
          </p:cNvPr>
          <p:cNvSpPr>
            <a:spLocks noGrp="1"/>
          </p:cNvSpPr>
          <p:nvPr>
            <p:ph type="body" sz="half" idx="24"/>
          </p:nvPr>
        </p:nvSpPr>
        <p:spPr/>
        <p:txBody>
          <a:bodyPr>
            <a:normAutofit fontScale="77500" lnSpcReduction="20000"/>
          </a:bodyPr>
          <a:lstStyle/>
          <a:p>
            <a:r>
              <a:rPr lang="es-ES" b="1" dirty="0">
                <a:solidFill>
                  <a:schemeClr val="tx1"/>
                </a:solidFill>
                <a:hlinkClick r:id="rId6">
                  <a:extLst>
                    <a:ext uri="{A12FA001-AC4F-418D-AE19-62706E023703}">
                      <ahyp:hlinkClr xmlns:ahyp="http://schemas.microsoft.com/office/drawing/2018/hyperlinkcolor" val="tx"/>
                    </a:ext>
                  </a:extLst>
                </a:hlinkClick>
              </a:rPr>
              <a:t>https://learn.microsoft.com/es-es/system-center/scsm/olap-cubes-overview?view=sc-sm-2022</a:t>
            </a:r>
            <a:endParaRPr lang="es-ES" b="1" dirty="0">
              <a:solidFill>
                <a:schemeClr val="tx1"/>
              </a:solidFill>
            </a:endParaRPr>
          </a:p>
          <a:p>
            <a:endParaRPr lang="es-ES" dirty="0"/>
          </a:p>
        </p:txBody>
      </p:sp>
      <p:sp>
        <p:nvSpPr>
          <p:cNvPr id="16" name="Marcador de texto 15">
            <a:extLst>
              <a:ext uri="{FF2B5EF4-FFF2-40B4-BE49-F238E27FC236}">
                <a16:creationId xmlns:a16="http://schemas.microsoft.com/office/drawing/2014/main" id="{CEDBCBA9-3CF1-60F5-3DAD-148F76037A83}"/>
              </a:ext>
            </a:extLst>
          </p:cNvPr>
          <p:cNvSpPr>
            <a:spLocks noGrp="1"/>
          </p:cNvSpPr>
          <p:nvPr>
            <p:ph type="body" sz="half" idx="25"/>
          </p:nvPr>
        </p:nvSpPr>
        <p:spPr/>
        <p:txBody>
          <a:bodyPr>
            <a:normAutofit fontScale="77500" lnSpcReduction="20000"/>
          </a:bodyPr>
          <a:lstStyle/>
          <a:p>
            <a:r>
              <a:rPr lang="es-ES" b="1" dirty="0">
                <a:solidFill>
                  <a:schemeClr val="tx1"/>
                </a:solidFill>
                <a:hlinkClick r:id="rId7">
                  <a:extLst>
                    <a:ext uri="{A12FA001-AC4F-418D-AE19-62706E023703}">
                      <ahyp:hlinkClr xmlns:ahyp="http://schemas.microsoft.com/office/drawing/2018/hyperlinkcolor" val="tx"/>
                    </a:ext>
                  </a:extLst>
                </a:hlinkClick>
              </a:rPr>
              <a:t>https://www.microsoft.com/en-us/research/wp-content/uploads/2016/02/sigrecord.pdf</a:t>
            </a:r>
            <a:endParaRPr lang="es-ES" b="1" dirty="0">
              <a:solidFill>
                <a:schemeClr val="tx1"/>
              </a:solidFill>
            </a:endParaRPr>
          </a:p>
          <a:p>
            <a:endParaRPr lang="es-ES" dirty="0"/>
          </a:p>
        </p:txBody>
      </p:sp>
      <p:sp>
        <p:nvSpPr>
          <p:cNvPr id="17" name="Marcador de texto 16">
            <a:extLst>
              <a:ext uri="{FF2B5EF4-FFF2-40B4-BE49-F238E27FC236}">
                <a16:creationId xmlns:a16="http://schemas.microsoft.com/office/drawing/2014/main" id="{EB9D18C9-9FFD-5ADD-D636-272EF3420430}"/>
              </a:ext>
            </a:extLst>
          </p:cNvPr>
          <p:cNvSpPr>
            <a:spLocks noGrp="1"/>
          </p:cNvSpPr>
          <p:nvPr>
            <p:ph type="body" sz="half" idx="26"/>
          </p:nvPr>
        </p:nvSpPr>
        <p:spPr/>
        <p:txBody>
          <a:bodyPr>
            <a:normAutofit lnSpcReduction="10000"/>
          </a:bodyPr>
          <a:lstStyle/>
          <a:p>
            <a:r>
              <a:rPr lang="es-ES" b="1" dirty="0">
                <a:solidFill>
                  <a:schemeClr val="tx1"/>
                </a:solidFill>
                <a:hlinkClick r:id="rId8">
                  <a:extLst>
                    <a:ext uri="{A12FA001-AC4F-418D-AE19-62706E023703}">
                      <ahyp:hlinkClr xmlns:ahyp="http://schemas.microsoft.com/office/drawing/2018/hyperlinkcolor" val="tx"/>
                    </a:ext>
                  </a:extLst>
                </a:hlinkClick>
              </a:rPr>
              <a:t>https://thedataschools.com/que-es/olap/</a:t>
            </a:r>
            <a:endParaRPr lang="es-ES" b="1" dirty="0">
              <a:solidFill>
                <a:schemeClr val="tx1"/>
              </a:solidFill>
            </a:endParaRPr>
          </a:p>
          <a:p>
            <a:endParaRPr lang="es-ES" dirty="0"/>
          </a:p>
        </p:txBody>
      </p:sp>
      <p:pic>
        <p:nvPicPr>
          <p:cNvPr id="25" name="Marcador de posición de imagen 24" descr="Imagen que contiene objeto&#10;&#10;Descripción generada automáticamente">
            <a:extLst>
              <a:ext uri="{FF2B5EF4-FFF2-40B4-BE49-F238E27FC236}">
                <a16:creationId xmlns:a16="http://schemas.microsoft.com/office/drawing/2014/main" id="{AF0CB364-0A4E-CAEC-FD0D-E242CE5BA406}"/>
              </a:ext>
            </a:extLst>
          </p:cNvPr>
          <p:cNvPicPr>
            <a:picLocks noGrp="1" noChangeAspect="1"/>
          </p:cNvPicPr>
          <p:nvPr>
            <p:ph type="pic" sz="quarter" idx="27"/>
          </p:nvPr>
        </p:nvPicPr>
        <p:blipFill>
          <a:blip r:embed="rId9"/>
          <a:srcRect l="4451" r="4451"/>
          <a:stretch>
            <a:fillRect/>
          </a:stretch>
        </p:blipFill>
        <p:spPr/>
      </p:pic>
      <p:pic>
        <p:nvPicPr>
          <p:cNvPr id="27" name="Marcador de posición de imagen 26" descr="Imagen que contiene objeto&#10;&#10;Descripción generada automáticamente">
            <a:extLst>
              <a:ext uri="{FF2B5EF4-FFF2-40B4-BE49-F238E27FC236}">
                <a16:creationId xmlns:a16="http://schemas.microsoft.com/office/drawing/2014/main" id="{8CA9FD4A-2D2E-8969-746A-6C5C322F5B7E}"/>
              </a:ext>
            </a:extLst>
          </p:cNvPr>
          <p:cNvPicPr>
            <a:picLocks noGrp="1" noChangeAspect="1"/>
          </p:cNvPicPr>
          <p:nvPr>
            <p:ph type="pic" sz="quarter" idx="28"/>
          </p:nvPr>
        </p:nvPicPr>
        <p:blipFill>
          <a:blip r:embed="rId9"/>
          <a:srcRect l="4451" r="4451"/>
          <a:stretch>
            <a:fillRect/>
          </a:stretch>
        </p:blipFill>
        <p:spPr/>
      </p:pic>
      <p:pic>
        <p:nvPicPr>
          <p:cNvPr id="29" name="Marcador de posición de imagen 28" descr="Imagen que contiene tabla, reloj&#10;&#10;Descripción generada automáticamente">
            <a:extLst>
              <a:ext uri="{FF2B5EF4-FFF2-40B4-BE49-F238E27FC236}">
                <a16:creationId xmlns:a16="http://schemas.microsoft.com/office/drawing/2014/main" id="{965D4CB8-AD91-DDEF-A7D1-7E72F326F834}"/>
              </a:ext>
            </a:extLst>
          </p:cNvPr>
          <p:cNvPicPr>
            <a:picLocks noGrp="1" noChangeAspect="1"/>
          </p:cNvPicPr>
          <p:nvPr>
            <p:ph type="pic" sz="quarter" idx="29"/>
          </p:nvPr>
        </p:nvPicPr>
        <p:blipFill>
          <a:blip r:embed="rId10"/>
          <a:srcRect l="91" r="91"/>
          <a:stretch>
            <a:fillRect/>
          </a:stretch>
        </p:blipFill>
        <p:spPr/>
      </p:pic>
      <p:pic>
        <p:nvPicPr>
          <p:cNvPr id="31" name="Marcador de posición de imagen 30" descr="Forma, Cuadrado&#10;&#10;Descripción generada automáticamente">
            <a:extLst>
              <a:ext uri="{FF2B5EF4-FFF2-40B4-BE49-F238E27FC236}">
                <a16:creationId xmlns:a16="http://schemas.microsoft.com/office/drawing/2014/main" id="{69544D15-321D-0D3C-8DD1-96F447D8F9EB}"/>
              </a:ext>
            </a:extLst>
          </p:cNvPr>
          <p:cNvPicPr>
            <a:picLocks noGrp="1" noChangeAspect="1"/>
          </p:cNvPicPr>
          <p:nvPr>
            <p:ph type="pic" sz="quarter" idx="30"/>
          </p:nvPr>
        </p:nvPicPr>
        <p:blipFill>
          <a:blip r:embed="rId11"/>
          <a:srcRect l="91" r="91"/>
          <a:stretch>
            <a:fillRect/>
          </a:stretch>
        </p:blipFill>
        <p:spPr/>
      </p:pic>
      <p:pic>
        <p:nvPicPr>
          <p:cNvPr id="33" name="Marcador de posición de imagen 32" descr="Forma, Cuadrado&#10;&#10;Descripción generada automáticamente">
            <a:extLst>
              <a:ext uri="{FF2B5EF4-FFF2-40B4-BE49-F238E27FC236}">
                <a16:creationId xmlns:a16="http://schemas.microsoft.com/office/drawing/2014/main" id="{FE2AC5E1-4DE7-320C-372C-9830CCC9C315}"/>
              </a:ext>
            </a:extLst>
          </p:cNvPr>
          <p:cNvPicPr>
            <a:picLocks noGrp="1" noChangeAspect="1"/>
          </p:cNvPicPr>
          <p:nvPr>
            <p:ph type="pic" sz="quarter" idx="31"/>
          </p:nvPr>
        </p:nvPicPr>
        <p:blipFill>
          <a:blip r:embed="rId11"/>
          <a:srcRect l="91" r="91"/>
          <a:stretch>
            <a:fillRect/>
          </a:stretch>
        </p:blipFill>
        <p:spPr/>
      </p:pic>
      <p:pic>
        <p:nvPicPr>
          <p:cNvPr id="35" name="Marcador de posición de imagen 34" descr="Logotipo, Icono&#10;&#10;Descripción generada automáticamente">
            <a:extLst>
              <a:ext uri="{FF2B5EF4-FFF2-40B4-BE49-F238E27FC236}">
                <a16:creationId xmlns:a16="http://schemas.microsoft.com/office/drawing/2014/main" id="{F31493C5-D766-2521-CB69-97CAAEC3FD6C}"/>
              </a:ext>
            </a:extLst>
          </p:cNvPr>
          <p:cNvPicPr>
            <a:picLocks noGrp="1" noChangeAspect="1"/>
          </p:cNvPicPr>
          <p:nvPr>
            <p:ph type="pic" sz="quarter" idx="32"/>
          </p:nvPr>
        </p:nvPicPr>
        <p:blipFill>
          <a:blip r:embed="rId12"/>
          <a:srcRect l="91" r="91"/>
          <a:stretch>
            <a:fillRect/>
          </a:stretch>
        </p:blipFill>
        <p:spPr/>
      </p:pic>
    </p:spTree>
    <p:extLst>
      <p:ext uri="{BB962C8B-B14F-4D97-AF65-F5344CB8AC3E}">
        <p14:creationId xmlns:p14="http://schemas.microsoft.com/office/powerpoint/2010/main" val="32434629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BAF08A7-1B42-6B66-4377-6410B5AD7947}"/>
              </a:ext>
            </a:extLst>
          </p:cNvPr>
          <p:cNvSpPr>
            <a:spLocks noGrp="1"/>
          </p:cNvSpPr>
          <p:nvPr>
            <p:ph type="title"/>
          </p:nvPr>
        </p:nvSpPr>
        <p:spPr/>
        <p:txBody>
          <a:bodyPr/>
          <a:lstStyle/>
          <a:p>
            <a:r>
              <a:rPr lang="es-ES" dirty="0"/>
              <a:t>¿QUÉ ES OLAP?</a:t>
            </a:r>
          </a:p>
        </p:txBody>
      </p:sp>
      <p:sp>
        <p:nvSpPr>
          <p:cNvPr id="4" name="Marcador de pie de página 3">
            <a:extLst>
              <a:ext uri="{FF2B5EF4-FFF2-40B4-BE49-F238E27FC236}">
                <a16:creationId xmlns:a16="http://schemas.microsoft.com/office/drawing/2014/main" id="{2729FC6A-ADC7-9A9C-CFAC-3A391035AA78}"/>
              </a:ext>
            </a:extLst>
          </p:cNvPr>
          <p:cNvSpPr>
            <a:spLocks noGrp="1"/>
          </p:cNvSpPr>
          <p:nvPr>
            <p:ph type="ftr" sz="quarter" idx="11"/>
          </p:nvPr>
        </p:nvSpPr>
        <p:spPr>
          <a:xfrm>
            <a:off x="0" y="6187537"/>
            <a:ext cx="4706427" cy="365125"/>
          </a:xfrm>
        </p:spPr>
        <p:txBody>
          <a:bodyPr/>
          <a:lstStyle/>
          <a:p>
            <a:pPr rtl="0"/>
            <a:r>
              <a:rPr lang="es-ES" noProof="0" dirty="0"/>
              <a:t>Grado en Ingeniería Informática especialidad Ingeniería del Software </a:t>
            </a:r>
          </a:p>
        </p:txBody>
      </p:sp>
      <p:sp>
        <p:nvSpPr>
          <p:cNvPr id="5" name="Marcador de número de diapositiva 4">
            <a:extLst>
              <a:ext uri="{FF2B5EF4-FFF2-40B4-BE49-F238E27FC236}">
                <a16:creationId xmlns:a16="http://schemas.microsoft.com/office/drawing/2014/main" id="{BA29F6E0-0E8C-7E78-A6CB-DBC4F27FA9B1}"/>
              </a:ext>
            </a:extLst>
          </p:cNvPr>
          <p:cNvSpPr>
            <a:spLocks noGrp="1"/>
          </p:cNvSpPr>
          <p:nvPr>
            <p:ph type="sldNum" sz="quarter" idx="12"/>
          </p:nvPr>
        </p:nvSpPr>
        <p:spPr/>
        <p:txBody>
          <a:bodyPr/>
          <a:lstStyle/>
          <a:p>
            <a:pPr rtl="0"/>
            <a:fld id="{95CBEC59-7FF9-4688-98DF-89832A0C9025}" type="slidenum">
              <a:rPr lang="es-ES" noProof="0" smtClean="0"/>
              <a:t>6</a:t>
            </a:fld>
            <a:endParaRPr lang="es-ES" noProof="0"/>
          </a:p>
        </p:txBody>
      </p:sp>
      <p:sp>
        <p:nvSpPr>
          <p:cNvPr id="7" name="Marcador de texto 6">
            <a:extLst>
              <a:ext uri="{FF2B5EF4-FFF2-40B4-BE49-F238E27FC236}">
                <a16:creationId xmlns:a16="http://schemas.microsoft.com/office/drawing/2014/main" id="{08126786-D35F-BED6-F294-B820994B06F4}"/>
              </a:ext>
            </a:extLst>
          </p:cNvPr>
          <p:cNvSpPr>
            <a:spLocks noGrp="1"/>
          </p:cNvSpPr>
          <p:nvPr>
            <p:ph type="body" sz="quarter" idx="14"/>
          </p:nvPr>
        </p:nvSpPr>
        <p:spPr/>
        <p:txBody>
          <a:bodyPr/>
          <a:lstStyle/>
          <a:p>
            <a:r>
              <a:rPr lang="es-ES" dirty="0"/>
              <a:t>2023</a:t>
            </a:r>
          </a:p>
        </p:txBody>
      </p:sp>
      <p:sp>
        <p:nvSpPr>
          <p:cNvPr id="8" name="Rectángulo: esquinas redondeadas 7">
            <a:extLst>
              <a:ext uri="{FF2B5EF4-FFF2-40B4-BE49-F238E27FC236}">
                <a16:creationId xmlns:a16="http://schemas.microsoft.com/office/drawing/2014/main" id="{2D8A17DA-581A-AF83-290B-BCD1A9FB768C}"/>
              </a:ext>
            </a:extLst>
          </p:cNvPr>
          <p:cNvSpPr/>
          <p:nvPr/>
        </p:nvSpPr>
        <p:spPr>
          <a:xfrm>
            <a:off x="626013" y="1779143"/>
            <a:ext cx="3454400" cy="312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Procesamiento Analítico en Línea</a:t>
            </a:r>
          </a:p>
        </p:txBody>
      </p:sp>
      <p:sp>
        <p:nvSpPr>
          <p:cNvPr id="9" name="Rectángulo: esquinas redondeadas 8">
            <a:extLst>
              <a:ext uri="{FF2B5EF4-FFF2-40B4-BE49-F238E27FC236}">
                <a16:creationId xmlns:a16="http://schemas.microsoft.com/office/drawing/2014/main" id="{7BA96947-9C5A-9C72-69E7-66789CC67591}"/>
              </a:ext>
            </a:extLst>
          </p:cNvPr>
          <p:cNvSpPr/>
          <p:nvPr/>
        </p:nvSpPr>
        <p:spPr>
          <a:xfrm>
            <a:off x="5445757" y="1260154"/>
            <a:ext cx="5816602" cy="216884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dirty="0"/>
              <a:t>Tipo de tecnología de procesamiento de datos empresarial que permite analizar grandes cantidades de información de manera rápida, flexible e interactiva; es decir, es un método informático para extraer y consultar datos fácilmente y de forma selectiva de fuentes tanto internas como externas para su posterior análisis desde diferentes puntos de vista.</a:t>
            </a:r>
          </a:p>
        </p:txBody>
      </p:sp>
      <p:sp>
        <p:nvSpPr>
          <p:cNvPr id="10" name="Rectángulo: esquinas redondeadas 9">
            <a:extLst>
              <a:ext uri="{FF2B5EF4-FFF2-40B4-BE49-F238E27FC236}">
                <a16:creationId xmlns:a16="http://schemas.microsoft.com/office/drawing/2014/main" id="{2F073E6A-9D52-F9FB-FFCE-4B058A97FDE1}"/>
              </a:ext>
            </a:extLst>
          </p:cNvPr>
          <p:cNvSpPr/>
          <p:nvPr/>
        </p:nvSpPr>
        <p:spPr>
          <a:xfrm>
            <a:off x="534327" y="3366101"/>
            <a:ext cx="3637771" cy="192335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dirty="0"/>
              <a:t>Se apoya en estructuras llamadas cubos OLAP; que analizan grandes conjuntos de datos y contienen información en diferentes niveles de detalle organizados en una matriz tridimensional.</a:t>
            </a:r>
          </a:p>
        </p:txBody>
      </p:sp>
      <p:sp>
        <p:nvSpPr>
          <p:cNvPr id="11" name="Rectángulo: esquinas redondeadas 10">
            <a:extLst>
              <a:ext uri="{FF2B5EF4-FFF2-40B4-BE49-F238E27FC236}">
                <a16:creationId xmlns:a16="http://schemas.microsoft.com/office/drawing/2014/main" id="{D534E9FD-601C-2A4F-5BAE-9A9A2A6B6BC8}"/>
              </a:ext>
            </a:extLst>
          </p:cNvPr>
          <p:cNvSpPr/>
          <p:nvPr/>
        </p:nvSpPr>
        <p:spPr>
          <a:xfrm>
            <a:off x="6157476" y="4312160"/>
            <a:ext cx="3724855" cy="188685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cap="none" dirty="0"/>
              <a:t>No usa un modelo relacional de bases de datos. En su lugar, usa un modelo multidimensional que permite examinar datos desde diferentes perspectivas y realizar análisis complejos en tiempo real</a:t>
            </a:r>
          </a:p>
        </p:txBody>
      </p:sp>
    </p:spTree>
    <p:extLst>
      <p:ext uri="{BB962C8B-B14F-4D97-AF65-F5344CB8AC3E}">
        <p14:creationId xmlns:p14="http://schemas.microsoft.com/office/powerpoint/2010/main" val="119599245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6E3BBAA-BD30-5519-E847-DD6AEEA938A6}"/>
              </a:ext>
            </a:extLst>
          </p:cNvPr>
          <p:cNvSpPr>
            <a:spLocks noGrp="1"/>
          </p:cNvSpPr>
          <p:nvPr>
            <p:ph type="title"/>
          </p:nvPr>
        </p:nvSpPr>
        <p:spPr/>
        <p:txBody>
          <a:bodyPr/>
          <a:lstStyle/>
          <a:p>
            <a:r>
              <a:rPr lang="es-ES" dirty="0"/>
              <a:t>BIBLIOGRAFÍA</a:t>
            </a:r>
          </a:p>
        </p:txBody>
      </p:sp>
      <p:sp>
        <p:nvSpPr>
          <p:cNvPr id="3" name="Marcador de texto 2">
            <a:extLst>
              <a:ext uri="{FF2B5EF4-FFF2-40B4-BE49-F238E27FC236}">
                <a16:creationId xmlns:a16="http://schemas.microsoft.com/office/drawing/2014/main" id="{35DDFA46-82C3-B503-3888-D55171D3AC59}"/>
              </a:ext>
            </a:extLst>
          </p:cNvPr>
          <p:cNvSpPr>
            <a:spLocks noGrp="1"/>
          </p:cNvSpPr>
          <p:nvPr>
            <p:ph type="body" sz="half" idx="2"/>
          </p:nvPr>
        </p:nvSpPr>
        <p:spPr/>
        <p:txBody>
          <a:bodyPr/>
          <a:lstStyle/>
          <a:p>
            <a:r>
              <a:rPr lang="es-ES" dirty="0"/>
              <a:t>Guía Cubos OLAP</a:t>
            </a:r>
          </a:p>
        </p:txBody>
      </p:sp>
      <p:sp>
        <p:nvSpPr>
          <p:cNvPr id="4" name="Marcador de pie de página 3">
            <a:extLst>
              <a:ext uri="{FF2B5EF4-FFF2-40B4-BE49-F238E27FC236}">
                <a16:creationId xmlns:a16="http://schemas.microsoft.com/office/drawing/2014/main" id="{9A11BF24-4907-02E9-E04A-318ABC0FEE36}"/>
              </a:ext>
            </a:extLst>
          </p:cNvPr>
          <p:cNvSpPr>
            <a:spLocks noGrp="1"/>
          </p:cNvSpPr>
          <p:nvPr>
            <p:ph type="ftr" sz="quarter" idx="11"/>
          </p:nvPr>
        </p:nvSpPr>
        <p:spPr/>
        <p:txBody>
          <a:bodyPr/>
          <a:lstStyle/>
          <a:p>
            <a:pPr rtl="0"/>
            <a:r>
              <a:rPr lang="es-ES" noProof="0"/>
              <a:t>Grado en Ingeniería Informática especialidad Ingeniería del Software </a:t>
            </a:r>
          </a:p>
        </p:txBody>
      </p:sp>
      <p:sp>
        <p:nvSpPr>
          <p:cNvPr id="5" name="Marcador de número de diapositiva 4">
            <a:extLst>
              <a:ext uri="{FF2B5EF4-FFF2-40B4-BE49-F238E27FC236}">
                <a16:creationId xmlns:a16="http://schemas.microsoft.com/office/drawing/2014/main" id="{E7C07FD9-1A9F-9132-7BCB-BCF7F7E16291}"/>
              </a:ext>
            </a:extLst>
          </p:cNvPr>
          <p:cNvSpPr>
            <a:spLocks noGrp="1"/>
          </p:cNvSpPr>
          <p:nvPr>
            <p:ph type="sldNum" sz="quarter" idx="12"/>
          </p:nvPr>
        </p:nvSpPr>
        <p:spPr/>
        <p:txBody>
          <a:bodyPr/>
          <a:lstStyle/>
          <a:p>
            <a:pPr rtl="0"/>
            <a:fld id="{95CBEC59-7FF9-4688-98DF-89832A0C9025}" type="slidenum">
              <a:rPr lang="es-ES" noProof="0" smtClean="0"/>
              <a:t>60</a:t>
            </a:fld>
            <a:endParaRPr lang="es-ES" noProof="0"/>
          </a:p>
        </p:txBody>
      </p:sp>
      <p:sp>
        <p:nvSpPr>
          <p:cNvPr id="6" name="Marcador de texto 5">
            <a:extLst>
              <a:ext uri="{FF2B5EF4-FFF2-40B4-BE49-F238E27FC236}">
                <a16:creationId xmlns:a16="http://schemas.microsoft.com/office/drawing/2014/main" id="{1ADFF32B-8FF3-C823-FE22-220D61F76D79}"/>
              </a:ext>
            </a:extLst>
          </p:cNvPr>
          <p:cNvSpPr>
            <a:spLocks noGrp="1"/>
          </p:cNvSpPr>
          <p:nvPr>
            <p:ph type="body" sz="quarter" idx="14"/>
          </p:nvPr>
        </p:nvSpPr>
        <p:spPr/>
        <p:txBody>
          <a:bodyPr/>
          <a:lstStyle/>
          <a:p>
            <a:r>
              <a:rPr lang="es-ES" dirty="0"/>
              <a:t>2023</a:t>
            </a:r>
          </a:p>
        </p:txBody>
      </p:sp>
      <p:sp>
        <p:nvSpPr>
          <p:cNvPr id="7" name="Marcador de texto 6">
            <a:extLst>
              <a:ext uri="{FF2B5EF4-FFF2-40B4-BE49-F238E27FC236}">
                <a16:creationId xmlns:a16="http://schemas.microsoft.com/office/drawing/2014/main" id="{ACBDCC97-1399-40EC-0CE6-C7B1387A8288}"/>
              </a:ext>
            </a:extLst>
          </p:cNvPr>
          <p:cNvSpPr>
            <a:spLocks noGrp="1"/>
          </p:cNvSpPr>
          <p:nvPr>
            <p:ph type="body" sz="half" idx="16"/>
          </p:nvPr>
        </p:nvSpPr>
        <p:spPr/>
        <p:txBody>
          <a:bodyPr/>
          <a:lstStyle/>
          <a:p>
            <a:r>
              <a:rPr lang="es-ES" dirty="0"/>
              <a:t>Herramientas OLAP</a:t>
            </a:r>
          </a:p>
        </p:txBody>
      </p:sp>
      <p:sp>
        <p:nvSpPr>
          <p:cNvPr id="8" name="Marcador de texto 7">
            <a:extLst>
              <a:ext uri="{FF2B5EF4-FFF2-40B4-BE49-F238E27FC236}">
                <a16:creationId xmlns:a16="http://schemas.microsoft.com/office/drawing/2014/main" id="{E065B7D7-FDD8-FFD0-9F44-5B30443523FD}"/>
              </a:ext>
            </a:extLst>
          </p:cNvPr>
          <p:cNvSpPr>
            <a:spLocks noGrp="1"/>
          </p:cNvSpPr>
          <p:nvPr>
            <p:ph type="body" sz="half" idx="17"/>
          </p:nvPr>
        </p:nvSpPr>
        <p:spPr/>
        <p:txBody>
          <a:bodyPr/>
          <a:lstStyle/>
          <a:p>
            <a:r>
              <a:rPr lang="es-ES" dirty="0"/>
              <a:t>Herramientas OLAP</a:t>
            </a:r>
          </a:p>
        </p:txBody>
      </p:sp>
      <p:sp>
        <p:nvSpPr>
          <p:cNvPr id="9" name="Marcador de texto 8">
            <a:extLst>
              <a:ext uri="{FF2B5EF4-FFF2-40B4-BE49-F238E27FC236}">
                <a16:creationId xmlns:a16="http://schemas.microsoft.com/office/drawing/2014/main" id="{677DCFE4-CAC0-DAC3-63BF-864493FE36D3}"/>
              </a:ext>
            </a:extLst>
          </p:cNvPr>
          <p:cNvSpPr>
            <a:spLocks noGrp="1"/>
          </p:cNvSpPr>
          <p:nvPr>
            <p:ph type="body" sz="half" idx="18"/>
          </p:nvPr>
        </p:nvSpPr>
        <p:spPr/>
        <p:txBody>
          <a:bodyPr/>
          <a:lstStyle/>
          <a:p>
            <a:r>
              <a:rPr lang="es-ES" dirty="0"/>
              <a:t>Datos de ejemplo</a:t>
            </a:r>
          </a:p>
        </p:txBody>
      </p:sp>
      <p:sp>
        <p:nvSpPr>
          <p:cNvPr id="10" name="Marcador de texto 9">
            <a:extLst>
              <a:ext uri="{FF2B5EF4-FFF2-40B4-BE49-F238E27FC236}">
                <a16:creationId xmlns:a16="http://schemas.microsoft.com/office/drawing/2014/main" id="{08136A63-9E45-6C9E-53A9-093E6930B74F}"/>
              </a:ext>
            </a:extLst>
          </p:cNvPr>
          <p:cNvSpPr>
            <a:spLocks noGrp="1"/>
          </p:cNvSpPr>
          <p:nvPr>
            <p:ph type="body" sz="half" idx="19"/>
          </p:nvPr>
        </p:nvSpPr>
        <p:spPr/>
        <p:txBody>
          <a:bodyPr/>
          <a:lstStyle/>
          <a:p>
            <a:r>
              <a:rPr lang="es-ES" dirty="0"/>
              <a:t>Definición de OLAP</a:t>
            </a:r>
          </a:p>
        </p:txBody>
      </p:sp>
      <p:sp>
        <p:nvSpPr>
          <p:cNvPr id="11" name="Marcador de texto 10">
            <a:extLst>
              <a:ext uri="{FF2B5EF4-FFF2-40B4-BE49-F238E27FC236}">
                <a16:creationId xmlns:a16="http://schemas.microsoft.com/office/drawing/2014/main" id="{F50BCD56-452F-AE20-D36B-3164CB11A372}"/>
              </a:ext>
            </a:extLst>
          </p:cNvPr>
          <p:cNvSpPr>
            <a:spLocks noGrp="1"/>
          </p:cNvSpPr>
          <p:nvPr>
            <p:ph type="body" sz="half" idx="20"/>
          </p:nvPr>
        </p:nvSpPr>
        <p:spPr/>
        <p:txBody>
          <a:bodyPr/>
          <a:lstStyle/>
          <a:p>
            <a:r>
              <a:rPr lang="es-ES" dirty="0"/>
              <a:t>¿Qué es OLAP?</a:t>
            </a:r>
          </a:p>
        </p:txBody>
      </p:sp>
      <p:sp>
        <p:nvSpPr>
          <p:cNvPr id="12" name="Marcador de texto 11">
            <a:extLst>
              <a:ext uri="{FF2B5EF4-FFF2-40B4-BE49-F238E27FC236}">
                <a16:creationId xmlns:a16="http://schemas.microsoft.com/office/drawing/2014/main" id="{B9368D3E-0066-04FB-B8B8-B0A817C740B3}"/>
              </a:ext>
            </a:extLst>
          </p:cNvPr>
          <p:cNvSpPr>
            <a:spLocks noGrp="1"/>
          </p:cNvSpPr>
          <p:nvPr>
            <p:ph type="body" sz="half" idx="21"/>
          </p:nvPr>
        </p:nvSpPr>
        <p:spPr/>
        <p:txBody>
          <a:bodyPr>
            <a:normAutofit lnSpcReduction="10000"/>
          </a:bodyPr>
          <a:lstStyle/>
          <a:p>
            <a:r>
              <a:rPr lang="es-ES" b="1" dirty="0">
                <a:solidFill>
                  <a:schemeClr val="tx1"/>
                </a:solidFill>
                <a:hlinkClick r:id="rId2">
                  <a:extLst>
                    <a:ext uri="{A12FA001-AC4F-418D-AE19-62706E023703}">
                      <ahyp:hlinkClr xmlns:ahyp="http://schemas.microsoft.com/office/drawing/2018/hyperlinkcolor" val="tx"/>
                    </a:ext>
                  </a:extLst>
                </a:hlinkClick>
              </a:rPr>
              <a:t>https://www.keboola.com/blog/olap-cubes</a:t>
            </a:r>
            <a:endParaRPr lang="es-ES" b="1" dirty="0">
              <a:solidFill>
                <a:schemeClr val="tx1"/>
              </a:solidFill>
            </a:endParaRPr>
          </a:p>
          <a:p>
            <a:endParaRPr lang="es-ES" dirty="0"/>
          </a:p>
        </p:txBody>
      </p:sp>
      <p:sp>
        <p:nvSpPr>
          <p:cNvPr id="13" name="Marcador de texto 12">
            <a:extLst>
              <a:ext uri="{FF2B5EF4-FFF2-40B4-BE49-F238E27FC236}">
                <a16:creationId xmlns:a16="http://schemas.microsoft.com/office/drawing/2014/main" id="{1C443CFF-904D-EB09-C61C-DB318CA0D34A}"/>
              </a:ext>
            </a:extLst>
          </p:cNvPr>
          <p:cNvSpPr>
            <a:spLocks noGrp="1"/>
          </p:cNvSpPr>
          <p:nvPr>
            <p:ph type="body" sz="half" idx="22"/>
          </p:nvPr>
        </p:nvSpPr>
        <p:spPr/>
        <p:txBody>
          <a:bodyPr>
            <a:normAutofit lnSpcReduction="10000"/>
          </a:bodyPr>
          <a:lstStyle/>
          <a:p>
            <a:r>
              <a:rPr lang="es-ES" b="1" dirty="0">
                <a:solidFill>
                  <a:schemeClr val="tx1"/>
                </a:solidFill>
                <a:hlinkClick r:id="rId3">
                  <a:extLst>
                    <a:ext uri="{A12FA001-AC4F-418D-AE19-62706E023703}">
                      <ahyp:hlinkClr xmlns:ahyp="http://schemas.microsoft.com/office/drawing/2018/hyperlinkcolor" val="tx"/>
                    </a:ext>
                  </a:extLst>
                </a:hlinkClick>
              </a:rPr>
              <a:t>https://www.softwaretestinghelp.com/best-olap-tools/</a:t>
            </a:r>
            <a:endParaRPr lang="es-ES" b="1" dirty="0">
              <a:solidFill>
                <a:schemeClr val="tx1"/>
              </a:solidFill>
            </a:endParaRPr>
          </a:p>
          <a:p>
            <a:endParaRPr lang="es-ES" dirty="0"/>
          </a:p>
        </p:txBody>
      </p:sp>
      <p:sp>
        <p:nvSpPr>
          <p:cNvPr id="14" name="Marcador de texto 13">
            <a:extLst>
              <a:ext uri="{FF2B5EF4-FFF2-40B4-BE49-F238E27FC236}">
                <a16:creationId xmlns:a16="http://schemas.microsoft.com/office/drawing/2014/main" id="{44F1ACC3-B127-2D11-12B1-953A4F1BF9C7}"/>
              </a:ext>
            </a:extLst>
          </p:cNvPr>
          <p:cNvSpPr>
            <a:spLocks noGrp="1"/>
          </p:cNvSpPr>
          <p:nvPr>
            <p:ph type="body" sz="half" idx="23"/>
          </p:nvPr>
        </p:nvSpPr>
        <p:spPr/>
        <p:txBody>
          <a:bodyPr>
            <a:normAutofit lnSpcReduction="10000"/>
          </a:bodyPr>
          <a:lstStyle/>
          <a:p>
            <a:r>
              <a:rPr lang="es-ES" b="1" dirty="0">
                <a:solidFill>
                  <a:schemeClr val="tx1"/>
                </a:solidFill>
                <a:hlinkClick r:id="rId4">
                  <a:extLst>
                    <a:ext uri="{A12FA001-AC4F-418D-AE19-62706E023703}">
                      <ahyp:hlinkClr xmlns:ahyp="http://schemas.microsoft.com/office/drawing/2018/hyperlinkcolor" val="tx"/>
                    </a:ext>
                  </a:extLst>
                </a:hlinkClick>
              </a:rPr>
              <a:t>https://www.butleranalytics.com/free-olap-tools/</a:t>
            </a:r>
            <a:endParaRPr lang="es-ES" b="1" dirty="0">
              <a:solidFill>
                <a:schemeClr val="tx1"/>
              </a:solidFill>
            </a:endParaRPr>
          </a:p>
          <a:p>
            <a:endParaRPr lang="es-ES" dirty="0"/>
          </a:p>
        </p:txBody>
      </p:sp>
      <p:sp>
        <p:nvSpPr>
          <p:cNvPr id="15" name="Marcador de texto 14">
            <a:extLst>
              <a:ext uri="{FF2B5EF4-FFF2-40B4-BE49-F238E27FC236}">
                <a16:creationId xmlns:a16="http://schemas.microsoft.com/office/drawing/2014/main" id="{5A8668F4-3CB1-49AF-BC1F-54063B9B222C}"/>
              </a:ext>
            </a:extLst>
          </p:cNvPr>
          <p:cNvSpPr>
            <a:spLocks noGrp="1"/>
          </p:cNvSpPr>
          <p:nvPr>
            <p:ph type="body" sz="half" idx="24"/>
          </p:nvPr>
        </p:nvSpPr>
        <p:spPr/>
        <p:txBody>
          <a:bodyPr>
            <a:normAutofit fontScale="77500" lnSpcReduction="20000"/>
          </a:bodyPr>
          <a:lstStyle/>
          <a:p>
            <a:r>
              <a:rPr lang="es-ES" b="1" dirty="0">
                <a:solidFill>
                  <a:schemeClr val="tx1"/>
                </a:solidFill>
                <a:hlinkClick r:id="rId5">
                  <a:extLst>
                    <a:ext uri="{A12FA001-AC4F-418D-AE19-62706E023703}">
                      <ahyp:hlinkClr xmlns:ahyp="http://schemas.microsoft.com/office/drawing/2018/hyperlinkcolor" val="tx"/>
                    </a:ext>
                  </a:extLst>
                </a:hlinkClick>
              </a:rPr>
              <a:t>https://www.excel-easy.com/examples/import-access-data.html</a:t>
            </a:r>
            <a:endParaRPr lang="es-ES" b="1" dirty="0">
              <a:solidFill>
                <a:schemeClr val="tx1"/>
              </a:solidFill>
            </a:endParaRPr>
          </a:p>
          <a:p>
            <a:endParaRPr lang="es-ES" dirty="0"/>
          </a:p>
        </p:txBody>
      </p:sp>
      <p:sp>
        <p:nvSpPr>
          <p:cNvPr id="16" name="Marcador de texto 15">
            <a:extLst>
              <a:ext uri="{FF2B5EF4-FFF2-40B4-BE49-F238E27FC236}">
                <a16:creationId xmlns:a16="http://schemas.microsoft.com/office/drawing/2014/main" id="{1EA02976-17E5-F899-9ECA-0333D75FEBC7}"/>
              </a:ext>
            </a:extLst>
          </p:cNvPr>
          <p:cNvSpPr>
            <a:spLocks noGrp="1"/>
          </p:cNvSpPr>
          <p:nvPr>
            <p:ph type="body" sz="half" idx="25"/>
          </p:nvPr>
        </p:nvSpPr>
        <p:spPr/>
        <p:txBody>
          <a:bodyPr>
            <a:normAutofit fontScale="77500" lnSpcReduction="20000"/>
          </a:bodyPr>
          <a:lstStyle/>
          <a:p>
            <a:r>
              <a:rPr lang="es-ES" b="1" dirty="0">
                <a:solidFill>
                  <a:schemeClr val="tx1"/>
                </a:solidFill>
                <a:hlinkClick r:id="rId6">
                  <a:extLst>
                    <a:ext uri="{A12FA001-AC4F-418D-AE19-62706E023703}">
                      <ahyp:hlinkClr xmlns:ahyp="http://schemas.microsoft.com/office/drawing/2018/hyperlinkcolor" val="tx"/>
                    </a:ext>
                  </a:extLst>
                </a:hlinkClick>
              </a:rPr>
              <a:t>https://www.computerweekly.com/es/definicion/OLAP-o-procesamiento-analitico-en-linea</a:t>
            </a:r>
            <a:endParaRPr lang="es-ES" b="1" dirty="0">
              <a:solidFill>
                <a:schemeClr val="tx1"/>
              </a:solidFill>
            </a:endParaRPr>
          </a:p>
          <a:p>
            <a:endParaRPr lang="es-ES" dirty="0"/>
          </a:p>
        </p:txBody>
      </p:sp>
      <p:sp>
        <p:nvSpPr>
          <p:cNvPr id="17" name="Marcador de texto 16">
            <a:extLst>
              <a:ext uri="{FF2B5EF4-FFF2-40B4-BE49-F238E27FC236}">
                <a16:creationId xmlns:a16="http://schemas.microsoft.com/office/drawing/2014/main" id="{04C0ABBD-01C9-B781-5994-94810086D942}"/>
              </a:ext>
            </a:extLst>
          </p:cNvPr>
          <p:cNvSpPr>
            <a:spLocks noGrp="1"/>
          </p:cNvSpPr>
          <p:nvPr>
            <p:ph type="body" sz="half" idx="26"/>
          </p:nvPr>
        </p:nvSpPr>
        <p:spPr/>
        <p:txBody>
          <a:bodyPr>
            <a:normAutofit lnSpcReduction="10000"/>
          </a:bodyPr>
          <a:lstStyle/>
          <a:p>
            <a:r>
              <a:rPr lang="es-ES" b="1" dirty="0">
                <a:solidFill>
                  <a:schemeClr val="tx1"/>
                </a:solidFill>
                <a:hlinkClick r:id="rId7">
                  <a:extLst>
                    <a:ext uri="{A12FA001-AC4F-418D-AE19-62706E023703}">
                      <ahyp:hlinkClr xmlns:ahyp="http://schemas.microsoft.com/office/drawing/2018/hyperlinkcolor" val="tx"/>
                    </a:ext>
                  </a:extLst>
                </a:hlinkClick>
              </a:rPr>
              <a:t>https://blog.hubspot.es/sales/que-es-olap</a:t>
            </a:r>
            <a:endParaRPr lang="es-ES" b="1" dirty="0">
              <a:solidFill>
                <a:schemeClr val="tx1"/>
              </a:solidFill>
            </a:endParaRPr>
          </a:p>
          <a:p>
            <a:endParaRPr lang="es-ES" dirty="0"/>
          </a:p>
        </p:txBody>
      </p:sp>
      <p:pic>
        <p:nvPicPr>
          <p:cNvPr id="25" name="Marcador de posición de imagen 24" descr="Icono&#10;&#10;Descripción generada automáticamente">
            <a:extLst>
              <a:ext uri="{FF2B5EF4-FFF2-40B4-BE49-F238E27FC236}">
                <a16:creationId xmlns:a16="http://schemas.microsoft.com/office/drawing/2014/main" id="{4FBE5602-85F4-F698-6255-1A25EF243A79}"/>
              </a:ext>
            </a:extLst>
          </p:cNvPr>
          <p:cNvPicPr>
            <a:picLocks noGrp="1" noChangeAspect="1"/>
          </p:cNvPicPr>
          <p:nvPr>
            <p:ph type="pic" sz="quarter" idx="27"/>
          </p:nvPr>
        </p:nvPicPr>
        <p:blipFill>
          <a:blip r:embed="rId8"/>
          <a:srcRect l="91" r="91"/>
          <a:stretch>
            <a:fillRect/>
          </a:stretch>
        </p:blipFill>
        <p:spPr/>
      </p:pic>
      <p:pic>
        <p:nvPicPr>
          <p:cNvPr id="27" name="Marcador de posición de imagen 26" descr="Un dibujo de una señal de transito&#10;&#10;Descripción generada automáticamente con confianza baja">
            <a:extLst>
              <a:ext uri="{FF2B5EF4-FFF2-40B4-BE49-F238E27FC236}">
                <a16:creationId xmlns:a16="http://schemas.microsoft.com/office/drawing/2014/main" id="{AAF780FA-B43F-9FDC-EDB6-0A7AD4B0F26C}"/>
              </a:ext>
            </a:extLst>
          </p:cNvPr>
          <p:cNvPicPr>
            <a:picLocks noGrp="1" noChangeAspect="1"/>
          </p:cNvPicPr>
          <p:nvPr>
            <p:ph type="pic" sz="quarter" idx="28"/>
          </p:nvPr>
        </p:nvPicPr>
        <p:blipFill>
          <a:blip r:embed="rId9"/>
          <a:srcRect l="91" r="91"/>
          <a:stretch>
            <a:fillRect/>
          </a:stretch>
        </p:blipFill>
        <p:spPr/>
      </p:pic>
      <p:pic>
        <p:nvPicPr>
          <p:cNvPr id="31" name="Marcador de posición de imagen 30" descr="Icono&#10;&#10;Descripción generada automáticamente">
            <a:extLst>
              <a:ext uri="{FF2B5EF4-FFF2-40B4-BE49-F238E27FC236}">
                <a16:creationId xmlns:a16="http://schemas.microsoft.com/office/drawing/2014/main" id="{F324B838-75F4-3E29-6F80-0A17A14D8F6F}"/>
              </a:ext>
            </a:extLst>
          </p:cNvPr>
          <p:cNvPicPr>
            <a:picLocks noGrp="1" noChangeAspect="1"/>
          </p:cNvPicPr>
          <p:nvPr>
            <p:ph type="pic" sz="quarter" idx="29"/>
          </p:nvPr>
        </p:nvPicPr>
        <p:blipFill>
          <a:blip r:embed="rId10"/>
          <a:srcRect l="91" r="91"/>
          <a:stretch>
            <a:fillRect/>
          </a:stretch>
        </p:blipFill>
        <p:spPr/>
      </p:pic>
      <p:pic>
        <p:nvPicPr>
          <p:cNvPr id="33" name="Marcador de posición de imagen 32" descr="Dibujo con letras blancas&#10;&#10;Descripción generada automáticamente con confianza media">
            <a:extLst>
              <a:ext uri="{FF2B5EF4-FFF2-40B4-BE49-F238E27FC236}">
                <a16:creationId xmlns:a16="http://schemas.microsoft.com/office/drawing/2014/main" id="{2BEA002E-2453-B67E-F195-69603CE1D567}"/>
              </a:ext>
            </a:extLst>
          </p:cNvPr>
          <p:cNvPicPr>
            <a:picLocks noGrp="1" noChangeAspect="1"/>
          </p:cNvPicPr>
          <p:nvPr>
            <p:ph type="pic" sz="quarter" idx="30"/>
          </p:nvPr>
        </p:nvPicPr>
        <p:blipFill>
          <a:blip r:embed="rId11"/>
          <a:srcRect l="91" r="91"/>
          <a:stretch>
            <a:fillRect/>
          </a:stretch>
        </p:blipFill>
        <p:spPr/>
      </p:pic>
      <p:pic>
        <p:nvPicPr>
          <p:cNvPr id="19" name="Marcador de posición de imagen 18" descr="Logotipo, nombre de la empresa&#10;&#10;Descripción generada automáticamente">
            <a:extLst>
              <a:ext uri="{FF2B5EF4-FFF2-40B4-BE49-F238E27FC236}">
                <a16:creationId xmlns:a16="http://schemas.microsoft.com/office/drawing/2014/main" id="{4BABACCE-1F7A-08DA-0739-DEC399726EF3}"/>
              </a:ext>
            </a:extLst>
          </p:cNvPr>
          <p:cNvPicPr>
            <a:picLocks noGrp="1" noChangeAspect="1"/>
          </p:cNvPicPr>
          <p:nvPr>
            <p:ph type="pic" sz="quarter" idx="31"/>
          </p:nvPr>
        </p:nvPicPr>
        <p:blipFill>
          <a:blip r:embed="rId12"/>
          <a:srcRect l="91" r="91"/>
          <a:stretch>
            <a:fillRect/>
          </a:stretch>
        </p:blipFill>
        <p:spPr/>
      </p:pic>
      <p:pic>
        <p:nvPicPr>
          <p:cNvPr id="21" name="Marcador de posición de imagen 20" descr="Icono&#10;&#10;Descripción generada automáticamente">
            <a:extLst>
              <a:ext uri="{FF2B5EF4-FFF2-40B4-BE49-F238E27FC236}">
                <a16:creationId xmlns:a16="http://schemas.microsoft.com/office/drawing/2014/main" id="{024EDF9B-434C-6656-C05A-3F73D8EF8EE8}"/>
              </a:ext>
            </a:extLst>
          </p:cNvPr>
          <p:cNvPicPr>
            <a:picLocks noGrp="1" noChangeAspect="1"/>
          </p:cNvPicPr>
          <p:nvPr>
            <p:ph type="pic" sz="quarter" idx="32"/>
          </p:nvPr>
        </p:nvPicPr>
        <p:blipFill>
          <a:blip r:embed="rId13"/>
          <a:srcRect l="91" r="91"/>
          <a:stretch>
            <a:fillRect/>
          </a:stretch>
        </p:blipFill>
        <p:spPr/>
      </p:pic>
    </p:spTree>
    <p:extLst>
      <p:ext uri="{BB962C8B-B14F-4D97-AF65-F5344CB8AC3E}">
        <p14:creationId xmlns:p14="http://schemas.microsoft.com/office/powerpoint/2010/main" val="69965603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6E3BBAA-BD30-5519-E847-DD6AEEA938A6}"/>
              </a:ext>
            </a:extLst>
          </p:cNvPr>
          <p:cNvSpPr>
            <a:spLocks noGrp="1"/>
          </p:cNvSpPr>
          <p:nvPr>
            <p:ph type="title"/>
          </p:nvPr>
        </p:nvSpPr>
        <p:spPr/>
        <p:txBody>
          <a:bodyPr/>
          <a:lstStyle/>
          <a:p>
            <a:r>
              <a:rPr lang="es-ES" dirty="0"/>
              <a:t>BIBLIOGRAFÍA</a:t>
            </a:r>
          </a:p>
        </p:txBody>
      </p:sp>
      <p:sp>
        <p:nvSpPr>
          <p:cNvPr id="3" name="Marcador de texto 2">
            <a:extLst>
              <a:ext uri="{FF2B5EF4-FFF2-40B4-BE49-F238E27FC236}">
                <a16:creationId xmlns:a16="http://schemas.microsoft.com/office/drawing/2014/main" id="{35DDFA46-82C3-B503-3888-D55171D3AC59}"/>
              </a:ext>
            </a:extLst>
          </p:cNvPr>
          <p:cNvSpPr>
            <a:spLocks noGrp="1"/>
          </p:cNvSpPr>
          <p:nvPr>
            <p:ph type="body" sz="half" idx="2"/>
          </p:nvPr>
        </p:nvSpPr>
        <p:spPr/>
        <p:txBody>
          <a:bodyPr/>
          <a:lstStyle/>
          <a:p>
            <a:r>
              <a:rPr lang="es-ES" dirty="0"/>
              <a:t>Sistemas OLAP</a:t>
            </a:r>
          </a:p>
        </p:txBody>
      </p:sp>
      <p:sp>
        <p:nvSpPr>
          <p:cNvPr id="4" name="Marcador de pie de página 3">
            <a:extLst>
              <a:ext uri="{FF2B5EF4-FFF2-40B4-BE49-F238E27FC236}">
                <a16:creationId xmlns:a16="http://schemas.microsoft.com/office/drawing/2014/main" id="{9A11BF24-4907-02E9-E04A-318ABC0FEE36}"/>
              </a:ext>
            </a:extLst>
          </p:cNvPr>
          <p:cNvSpPr>
            <a:spLocks noGrp="1"/>
          </p:cNvSpPr>
          <p:nvPr>
            <p:ph type="ftr" sz="quarter" idx="11"/>
          </p:nvPr>
        </p:nvSpPr>
        <p:spPr/>
        <p:txBody>
          <a:bodyPr/>
          <a:lstStyle/>
          <a:p>
            <a:pPr rtl="0"/>
            <a:r>
              <a:rPr lang="es-ES" noProof="0"/>
              <a:t>Grado en Ingeniería Informática especialidad Ingeniería del Software </a:t>
            </a:r>
          </a:p>
        </p:txBody>
      </p:sp>
      <p:sp>
        <p:nvSpPr>
          <p:cNvPr id="5" name="Marcador de número de diapositiva 4">
            <a:extLst>
              <a:ext uri="{FF2B5EF4-FFF2-40B4-BE49-F238E27FC236}">
                <a16:creationId xmlns:a16="http://schemas.microsoft.com/office/drawing/2014/main" id="{E7C07FD9-1A9F-9132-7BCB-BCF7F7E16291}"/>
              </a:ext>
            </a:extLst>
          </p:cNvPr>
          <p:cNvSpPr>
            <a:spLocks noGrp="1"/>
          </p:cNvSpPr>
          <p:nvPr>
            <p:ph type="sldNum" sz="quarter" idx="12"/>
          </p:nvPr>
        </p:nvSpPr>
        <p:spPr/>
        <p:txBody>
          <a:bodyPr/>
          <a:lstStyle/>
          <a:p>
            <a:pPr rtl="0"/>
            <a:fld id="{95CBEC59-7FF9-4688-98DF-89832A0C9025}" type="slidenum">
              <a:rPr lang="es-ES" noProof="0" smtClean="0"/>
              <a:t>61</a:t>
            </a:fld>
            <a:endParaRPr lang="es-ES" noProof="0"/>
          </a:p>
        </p:txBody>
      </p:sp>
      <p:sp>
        <p:nvSpPr>
          <p:cNvPr id="6" name="Marcador de texto 5">
            <a:extLst>
              <a:ext uri="{FF2B5EF4-FFF2-40B4-BE49-F238E27FC236}">
                <a16:creationId xmlns:a16="http://schemas.microsoft.com/office/drawing/2014/main" id="{1ADFF32B-8FF3-C823-FE22-220D61F76D79}"/>
              </a:ext>
            </a:extLst>
          </p:cNvPr>
          <p:cNvSpPr>
            <a:spLocks noGrp="1"/>
          </p:cNvSpPr>
          <p:nvPr>
            <p:ph type="body" sz="quarter" idx="14"/>
          </p:nvPr>
        </p:nvSpPr>
        <p:spPr/>
        <p:txBody>
          <a:bodyPr/>
          <a:lstStyle/>
          <a:p>
            <a:r>
              <a:rPr lang="es-ES" dirty="0"/>
              <a:t>2023</a:t>
            </a:r>
          </a:p>
        </p:txBody>
      </p:sp>
      <p:sp>
        <p:nvSpPr>
          <p:cNvPr id="7" name="Marcador de texto 6">
            <a:extLst>
              <a:ext uri="{FF2B5EF4-FFF2-40B4-BE49-F238E27FC236}">
                <a16:creationId xmlns:a16="http://schemas.microsoft.com/office/drawing/2014/main" id="{ACBDCC97-1399-40EC-0CE6-C7B1387A8288}"/>
              </a:ext>
            </a:extLst>
          </p:cNvPr>
          <p:cNvSpPr>
            <a:spLocks noGrp="1"/>
          </p:cNvSpPr>
          <p:nvPr>
            <p:ph type="body" sz="half" idx="16"/>
          </p:nvPr>
        </p:nvSpPr>
        <p:spPr/>
        <p:txBody>
          <a:bodyPr/>
          <a:lstStyle/>
          <a:p>
            <a:r>
              <a:rPr lang="es-ES" dirty="0"/>
              <a:t>Información General</a:t>
            </a:r>
          </a:p>
        </p:txBody>
      </p:sp>
      <p:sp>
        <p:nvSpPr>
          <p:cNvPr id="8" name="Marcador de texto 7">
            <a:extLst>
              <a:ext uri="{FF2B5EF4-FFF2-40B4-BE49-F238E27FC236}">
                <a16:creationId xmlns:a16="http://schemas.microsoft.com/office/drawing/2014/main" id="{E065B7D7-FDD8-FFD0-9F44-5B30443523FD}"/>
              </a:ext>
            </a:extLst>
          </p:cNvPr>
          <p:cNvSpPr>
            <a:spLocks noGrp="1"/>
          </p:cNvSpPr>
          <p:nvPr>
            <p:ph type="body" sz="half" idx="17"/>
          </p:nvPr>
        </p:nvSpPr>
        <p:spPr/>
        <p:txBody>
          <a:bodyPr>
            <a:normAutofit fontScale="70000" lnSpcReduction="20000"/>
          </a:bodyPr>
          <a:lstStyle/>
          <a:p>
            <a:r>
              <a:rPr lang="es-ES" dirty="0"/>
              <a:t>Bases de Datos Multidimensionales</a:t>
            </a:r>
          </a:p>
        </p:txBody>
      </p:sp>
      <p:sp>
        <p:nvSpPr>
          <p:cNvPr id="12" name="Marcador de texto 11">
            <a:extLst>
              <a:ext uri="{FF2B5EF4-FFF2-40B4-BE49-F238E27FC236}">
                <a16:creationId xmlns:a16="http://schemas.microsoft.com/office/drawing/2014/main" id="{B9368D3E-0066-04FB-B8B8-B0A817C740B3}"/>
              </a:ext>
            </a:extLst>
          </p:cNvPr>
          <p:cNvSpPr>
            <a:spLocks noGrp="1"/>
          </p:cNvSpPr>
          <p:nvPr>
            <p:ph type="body" sz="half" idx="21"/>
          </p:nvPr>
        </p:nvSpPr>
        <p:spPr/>
        <p:txBody>
          <a:bodyPr>
            <a:normAutofit lnSpcReduction="10000"/>
          </a:bodyPr>
          <a:lstStyle/>
          <a:p>
            <a:r>
              <a:rPr lang="es-ES" b="1" dirty="0">
                <a:solidFill>
                  <a:schemeClr val="tx1"/>
                </a:solidFill>
                <a:hlinkClick r:id="rId2">
                  <a:extLst>
                    <a:ext uri="{A12FA001-AC4F-418D-AE19-62706E023703}">
                      <ahyp:hlinkClr xmlns:ahyp="http://schemas.microsoft.com/office/drawing/2018/hyperlinkcolor" val="tx"/>
                    </a:ext>
                  </a:extLst>
                </a:hlinkClick>
              </a:rPr>
              <a:t>https://www.dataprix.com/es/olap-molap-y-rolap</a:t>
            </a:r>
            <a:endParaRPr lang="es-ES" b="1" dirty="0">
              <a:solidFill>
                <a:schemeClr val="tx1"/>
              </a:solidFill>
            </a:endParaRPr>
          </a:p>
          <a:p>
            <a:endParaRPr lang="es-ES" dirty="0"/>
          </a:p>
        </p:txBody>
      </p:sp>
      <p:sp>
        <p:nvSpPr>
          <p:cNvPr id="13" name="Marcador de texto 12">
            <a:extLst>
              <a:ext uri="{FF2B5EF4-FFF2-40B4-BE49-F238E27FC236}">
                <a16:creationId xmlns:a16="http://schemas.microsoft.com/office/drawing/2014/main" id="{1C443CFF-904D-EB09-C61C-DB318CA0D34A}"/>
              </a:ext>
            </a:extLst>
          </p:cNvPr>
          <p:cNvSpPr>
            <a:spLocks noGrp="1"/>
          </p:cNvSpPr>
          <p:nvPr>
            <p:ph type="body" sz="half" idx="22"/>
          </p:nvPr>
        </p:nvSpPr>
        <p:spPr/>
        <p:txBody>
          <a:bodyPr/>
          <a:lstStyle/>
          <a:p>
            <a:r>
              <a:rPr lang="es-ES" b="1" dirty="0">
                <a:solidFill>
                  <a:schemeClr val="tx1"/>
                </a:solidFill>
                <a:hlinkClick r:id="rId3">
                  <a:extLst>
                    <a:ext uri="{A12FA001-AC4F-418D-AE19-62706E023703}">
                      <ahyp:hlinkClr xmlns:ahyp="http://schemas.microsoft.com/office/drawing/2018/hyperlinkcolor" val="tx"/>
                    </a:ext>
                  </a:extLst>
                </a:hlinkClick>
              </a:rPr>
              <a:t>https://openai.com/blog/chatgpt</a:t>
            </a:r>
            <a:endParaRPr lang="es-ES" b="1" dirty="0">
              <a:solidFill>
                <a:schemeClr val="tx1"/>
              </a:solidFill>
            </a:endParaRPr>
          </a:p>
          <a:p>
            <a:endParaRPr lang="es-ES" dirty="0"/>
          </a:p>
        </p:txBody>
      </p:sp>
      <p:sp>
        <p:nvSpPr>
          <p:cNvPr id="14" name="Marcador de texto 13">
            <a:extLst>
              <a:ext uri="{FF2B5EF4-FFF2-40B4-BE49-F238E27FC236}">
                <a16:creationId xmlns:a16="http://schemas.microsoft.com/office/drawing/2014/main" id="{44F1ACC3-B127-2D11-12B1-953A4F1BF9C7}"/>
              </a:ext>
            </a:extLst>
          </p:cNvPr>
          <p:cNvSpPr>
            <a:spLocks noGrp="1"/>
          </p:cNvSpPr>
          <p:nvPr>
            <p:ph type="body" sz="half" idx="23"/>
          </p:nvPr>
        </p:nvSpPr>
        <p:spPr/>
        <p:txBody>
          <a:bodyPr>
            <a:normAutofit fontScale="70000" lnSpcReduction="20000"/>
          </a:bodyPr>
          <a:lstStyle/>
          <a:p>
            <a:r>
              <a:rPr lang="es-ES" b="1" u="sng" dirty="0">
                <a:solidFill>
                  <a:schemeClr val="tx1"/>
                </a:solidFill>
                <a:hlinkClick r:id="rId4">
                  <a:extLst>
                    <a:ext uri="{A12FA001-AC4F-418D-AE19-62706E023703}">
                      <ahyp:hlinkClr xmlns:ahyp="http://schemas.microsoft.com/office/drawing/2018/hyperlinkcolor" val="tx"/>
                    </a:ext>
                  </a:extLst>
                </a:hlinkClick>
              </a:rPr>
              <a:t>https://www.kyoceradocumentsolutions.es/es/smarter-workspaces/insights-hub/articles/ventajas-de-las-bases-de-datos-multidimensionales.html</a:t>
            </a:r>
            <a:endParaRPr lang="es-ES" b="1" u="sng" dirty="0">
              <a:solidFill>
                <a:schemeClr val="tx1"/>
              </a:solidFill>
            </a:endParaRPr>
          </a:p>
          <a:p>
            <a:endParaRPr lang="es-ES" u="sng" dirty="0"/>
          </a:p>
        </p:txBody>
      </p:sp>
      <p:pic>
        <p:nvPicPr>
          <p:cNvPr id="25" name="Marcador de posición de imagen 24">
            <a:extLst>
              <a:ext uri="{FF2B5EF4-FFF2-40B4-BE49-F238E27FC236}">
                <a16:creationId xmlns:a16="http://schemas.microsoft.com/office/drawing/2014/main" id="{E59D0208-1589-5D33-962B-2A96C874BFE0}"/>
              </a:ext>
            </a:extLst>
          </p:cNvPr>
          <p:cNvPicPr>
            <a:picLocks noGrp="1" noChangeAspect="1"/>
          </p:cNvPicPr>
          <p:nvPr>
            <p:ph type="pic" sz="quarter" idx="27"/>
          </p:nvPr>
        </p:nvPicPr>
        <p:blipFill>
          <a:blip r:embed="rId5"/>
          <a:srcRect l="91" r="91"/>
          <a:stretch>
            <a:fillRect/>
          </a:stretch>
        </p:blipFill>
        <p:spPr/>
      </p:pic>
      <p:pic>
        <p:nvPicPr>
          <p:cNvPr id="27" name="Marcador de posición de imagen 26" descr="Icono&#10;&#10;Descripción generada automáticamente">
            <a:extLst>
              <a:ext uri="{FF2B5EF4-FFF2-40B4-BE49-F238E27FC236}">
                <a16:creationId xmlns:a16="http://schemas.microsoft.com/office/drawing/2014/main" id="{5858DB22-BCF6-39E7-C44C-182A82C3EEF5}"/>
              </a:ext>
            </a:extLst>
          </p:cNvPr>
          <p:cNvPicPr>
            <a:picLocks noGrp="1" noChangeAspect="1"/>
          </p:cNvPicPr>
          <p:nvPr>
            <p:ph type="pic" sz="quarter" idx="28"/>
          </p:nvPr>
        </p:nvPicPr>
        <p:blipFill>
          <a:blip r:embed="rId6"/>
          <a:srcRect l="91" r="91"/>
          <a:stretch>
            <a:fillRect/>
          </a:stretch>
        </p:blipFill>
        <p:spPr/>
      </p:pic>
      <p:pic>
        <p:nvPicPr>
          <p:cNvPr id="29" name="Marcador de posición de imagen 28" descr="Forma&#10;&#10;Descripción generada automáticamente con confianza media">
            <a:extLst>
              <a:ext uri="{FF2B5EF4-FFF2-40B4-BE49-F238E27FC236}">
                <a16:creationId xmlns:a16="http://schemas.microsoft.com/office/drawing/2014/main" id="{5A2749AC-AF63-07B7-98EB-C0C54368F0F9}"/>
              </a:ext>
            </a:extLst>
          </p:cNvPr>
          <p:cNvPicPr>
            <a:picLocks noGrp="1" noChangeAspect="1"/>
          </p:cNvPicPr>
          <p:nvPr>
            <p:ph type="pic" sz="quarter" idx="29"/>
          </p:nvPr>
        </p:nvPicPr>
        <p:blipFill>
          <a:blip r:embed="rId7"/>
          <a:srcRect t="9414" b="9414"/>
          <a:stretch>
            <a:fillRect/>
          </a:stretch>
        </p:blipFill>
        <p:spPr/>
      </p:pic>
    </p:spTree>
    <p:extLst>
      <p:ext uri="{BB962C8B-B14F-4D97-AF65-F5344CB8AC3E}">
        <p14:creationId xmlns:p14="http://schemas.microsoft.com/office/powerpoint/2010/main" val="228193044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35000"/>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8ACE1AC-9DE8-F567-E974-658D82FB4B88}"/>
              </a:ext>
            </a:extLst>
          </p:cNvPr>
          <p:cNvSpPr>
            <a:spLocks noGrp="1"/>
          </p:cNvSpPr>
          <p:nvPr>
            <p:ph type="ctrTitle"/>
          </p:nvPr>
        </p:nvSpPr>
        <p:spPr/>
        <p:txBody>
          <a:bodyPr/>
          <a:lstStyle/>
          <a:p>
            <a:endParaRPr lang="es-ES"/>
          </a:p>
        </p:txBody>
      </p:sp>
      <p:sp>
        <p:nvSpPr>
          <p:cNvPr id="3" name="Subtítulo 2">
            <a:extLst>
              <a:ext uri="{FF2B5EF4-FFF2-40B4-BE49-F238E27FC236}">
                <a16:creationId xmlns:a16="http://schemas.microsoft.com/office/drawing/2014/main" id="{E23C0749-7D30-9C4C-5763-0696314803A5}"/>
              </a:ext>
            </a:extLst>
          </p:cNvPr>
          <p:cNvSpPr>
            <a:spLocks noGrp="1"/>
          </p:cNvSpPr>
          <p:nvPr>
            <p:ph type="subTitle" idx="1"/>
          </p:nvPr>
        </p:nvSpPr>
        <p:spPr/>
        <p:txBody>
          <a:bodyPr/>
          <a:lstStyle/>
          <a:p>
            <a:r>
              <a:rPr lang="es-ES" dirty="0"/>
              <a:t>¿ALGUNA PREGUNTA?</a:t>
            </a:r>
          </a:p>
        </p:txBody>
      </p:sp>
      <p:sp>
        <p:nvSpPr>
          <p:cNvPr id="5" name="Marcador de número de diapositiva 4">
            <a:extLst>
              <a:ext uri="{FF2B5EF4-FFF2-40B4-BE49-F238E27FC236}">
                <a16:creationId xmlns:a16="http://schemas.microsoft.com/office/drawing/2014/main" id="{84303950-74F8-0E83-F6A5-734A97DEF93F}"/>
              </a:ext>
            </a:extLst>
          </p:cNvPr>
          <p:cNvSpPr>
            <a:spLocks noGrp="1"/>
          </p:cNvSpPr>
          <p:nvPr>
            <p:ph type="sldNum" sz="quarter" idx="12"/>
          </p:nvPr>
        </p:nvSpPr>
        <p:spPr/>
        <p:txBody>
          <a:bodyPr/>
          <a:lstStyle/>
          <a:p>
            <a:pPr rtl="0"/>
            <a:fld id="{95CBEC59-7FF9-4688-98DF-89832A0C9025}" type="slidenum">
              <a:rPr lang="es-ES" noProof="0" smtClean="0"/>
              <a:pPr rtl="0"/>
              <a:t>62</a:t>
            </a:fld>
            <a:endParaRPr lang="es-ES" noProof="0"/>
          </a:p>
        </p:txBody>
      </p:sp>
      <p:sp>
        <p:nvSpPr>
          <p:cNvPr id="6" name="Marcador de texto 5">
            <a:extLst>
              <a:ext uri="{FF2B5EF4-FFF2-40B4-BE49-F238E27FC236}">
                <a16:creationId xmlns:a16="http://schemas.microsoft.com/office/drawing/2014/main" id="{A8AFCCF6-696C-2EF2-82B5-CBF05DC34A8E}"/>
              </a:ext>
            </a:extLst>
          </p:cNvPr>
          <p:cNvSpPr>
            <a:spLocks noGrp="1"/>
          </p:cNvSpPr>
          <p:nvPr>
            <p:ph type="body" sz="quarter" idx="13"/>
          </p:nvPr>
        </p:nvSpPr>
        <p:spPr/>
        <p:txBody>
          <a:bodyPr>
            <a:normAutofit lnSpcReduction="10000"/>
          </a:bodyPr>
          <a:lstStyle/>
          <a:p>
            <a:r>
              <a:rPr lang="es-ES" dirty="0"/>
              <a:t>2023</a:t>
            </a:r>
          </a:p>
        </p:txBody>
      </p:sp>
    </p:spTree>
    <p:extLst>
      <p:ext uri="{BB962C8B-B14F-4D97-AF65-F5344CB8AC3E}">
        <p14:creationId xmlns:p14="http://schemas.microsoft.com/office/powerpoint/2010/main" val="23776454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BAF08A7-1B42-6B66-4377-6410B5AD7947}"/>
              </a:ext>
            </a:extLst>
          </p:cNvPr>
          <p:cNvSpPr>
            <a:spLocks noGrp="1"/>
          </p:cNvSpPr>
          <p:nvPr>
            <p:ph type="title"/>
          </p:nvPr>
        </p:nvSpPr>
        <p:spPr/>
        <p:txBody>
          <a:bodyPr/>
          <a:lstStyle/>
          <a:p>
            <a:r>
              <a:rPr lang="es-ES" dirty="0"/>
              <a:t>¿QUÉ ES OLAP?</a:t>
            </a:r>
          </a:p>
        </p:txBody>
      </p:sp>
      <p:sp>
        <p:nvSpPr>
          <p:cNvPr id="4" name="Marcador de pie de página 3">
            <a:extLst>
              <a:ext uri="{FF2B5EF4-FFF2-40B4-BE49-F238E27FC236}">
                <a16:creationId xmlns:a16="http://schemas.microsoft.com/office/drawing/2014/main" id="{2729FC6A-ADC7-9A9C-CFAC-3A391035AA78}"/>
              </a:ext>
            </a:extLst>
          </p:cNvPr>
          <p:cNvSpPr>
            <a:spLocks noGrp="1"/>
          </p:cNvSpPr>
          <p:nvPr>
            <p:ph type="ftr" sz="quarter" idx="11"/>
          </p:nvPr>
        </p:nvSpPr>
        <p:spPr>
          <a:xfrm>
            <a:off x="0" y="6187537"/>
            <a:ext cx="4706427" cy="365125"/>
          </a:xfrm>
        </p:spPr>
        <p:txBody>
          <a:bodyPr/>
          <a:lstStyle/>
          <a:p>
            <a:pPr rtl="0"/>
            <a:r>
              <a:rPr lang="es-ES" noProof="0" dirty="0"/>
              <a:t>Grado en Ingeniería Informática especialidad Ingeniería del Software </a:t>
            </a:r>
          </a:p>
        </p:txBody>
      </p:sp>
      <p:sp>
        <p:nvSpPr>
          <p:cNvPr id="5" name="Marcador de número de diapositiva 4">
            <a:extLst>
              <a:ext uri="{FF2B5EF4-FFF2-40B4-BE49-F238E27FC236}">
                <a16:creationId xmlns:a16="http://schemas.microsoft.com/office/drawing/2014/main" id="{BA29F6E0-0E8C-7E78-A6CB-DBC4F27FA9B1}"/>
              </a:ext>
            </a:extLst>
          </p:cNvPr>
          <p:cNvSpPr>
            <a:spLocks noGrp="1"/>
          </p:cNvSpPr>
          <p:nvPr>
            <p:ph type="sldNum" sz="quarter" idx="12"/>
          </p:nvPr>
        </p:nvSpPr>
        <p:spPr/>
        <p:txBody>
          <a:bodyPr/>
          <a:lstStyle/>
          <a:p>
            <a:pPr rtl="0"/>
            <a:fld id="{95CBEC59-7FF9-4688-98DF-89832A0C9025}" type="slidenum">
              <a:rPr lang="es-ES" noProof="0" smtClean="0"/>
              <a:t>7</a:t>
            </a:fld>
            <a:endParaRPr lang="es-ES" noProof="0"/>
          </a:p>
        </p:txBody>
      </p:sp>
      <p:sp>
        <p:nvSpPr>
          <p:cNvPr id="7" name="Marcador de texto 6">
            <a:extLst>
              <a:ext uri="{FF2B5EF4-FFF2-40B4-BE49-F238E27FC236}">
                <a16:creationId xmlns:a16="http://schemas.microsoft.com/office/drawing/2014/main" id="{08126786-D35F-BED6-F294-B820994B06F4}"/>
              </a:ext>
            </a:extLst>
          </p:cNvPr>
          <p:cNvSpPr>
            <a:spLocks noGrp="1"/>
          </p:cNvSpPr>
          <p:nvPr>
            <p:ph type="body" sz="quarter" idx="14"/>
          </p:nvPr>
        </p:nvSpPr>
        <p:spPr/>
        <p:txBody>
          <a:bodyPr/>
          <a:lstStyle/>
          <a:p>
            <a:r>
              <a:rPr lang="es-ES" dirty="0"/>
              <a:t>2023</a:t>
            </a:r>
          </a:p>
        </p:txBody>
      </p:sp>
      <p:sp>
        <p:nvSpPr>
          <p:cNvPr id="3" name="Rectángulo: esquinas redondeadas 2">
            <a:extLst>
              <a:ext uri="{FF2B5EF4-FFF2-40B4-BE49-F238E27FC236}">
                <a16:creationId xmlns:a16="http://schemas.microsoft.com/office/drawing/2014/main" id="{7E0DCEA7-B5B9-6B88-A158-F27AEBA57333}"/>
              </a:ext>
            </a:extLst>
          </p:cNvPr>
          <p:cNvSpPr/>
          <p:nvPr/>
        </p:nvSpPr>
        <p:spPr>
          <a:xfrm>
            <a:off x="279824" y="1716187"/>
            <a:ext cx="5689600" cy="20559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buNone/>
            </a:pPr>
            <a:r>
              <a:rPr lang="es-ES" cap="none" dirty="0"/>
              <a:t>Sirve como complemento para las empresas que cuentan con bases de datos para almacenar transacciones y registros. OLAP se enfoca en la lectura de estas bases de datos ya que tiene una optimización especial para ello. Debido a esto, OLAP tiene la capacidad de encontrar la información que se le pida y de analizar en tiempo récord los datos importantes para una empresa.</a:t>
            </a:r>
          </a:p>
        </p:txBody>
      </p:sp>
      <p:sp>
        <p:nvSpPr>
          <p:cNvPr id="6" name="Rectángulo: esquinas redondeadas 5">
            <a:extLst>
              <a:ext uri="{FF2B5EF4-FFF2-40B4-BE49-F238E27FC236}">
                <a16:creationId xmlns:a16="http://schemas.microsoft.com/office/drawing/2014/main" id="{D4402436-E14C-7278-A4B8-3CE4C7FDECE9}"/>
              </a:ext>
            </a:extLst>
          </p:cNvPr>
          <p:cNvSpPr/>
          <p:nvPr/>
        </p:nvSpPr>
        <p:spPr>
          <a:xfrm>
            <a:off x="260678" y="3977019"/>
            <a:ext cx="5654542" cy="20559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dirty="0"/>
              <a:t>Gracias a OLAP podemos hacer consultas complejas de forma sencilla. Un ejemplo sería “solicitar el análisis de los ingresos producidos por las ventas por parte de la empresa TOYLAND del producto X en julio de 2017 y en julio de 2019 y mostrar una comparativa con los ingresos producidos por otros productos en ese periodo de tiempo”.</a:t>
            </a:r>
          </a:p>
        </p:txBody>
      </p:sp>
      <p:pic>
        <p:nvPicPr>
          <p:cNvPr id="12" name="Picture 2" descr="Tratamiento de los datos: OLTP, OLAP, Data Warehouse">
            <a:extLst>
              <a:ext uri="{FF2B5EF4-FFF2-40B4-BE49-F238E27FC236}">
                <a16:creationId xmlns:a16="http://schemas.microsoft.com/office/drawing/2014/main" id="{F3081471-E684-2329-EB4B-61DCA109B3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01742" y="2161083"/>
            <a:ext cx="5092613" cy="32100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92687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BAF08A7-1B42-6B66-4377-6410B5AD7947}"/>
              </a:ext>
            </a:extLst>
          </p:cNvPr>
          <p:cNvSpPr>
            <a:spLocks noGrp="1"/>
          </p:cNvSpPr>
          <p:nvPr>
            <p:ph type="title"/>
          </p:nvPr>
        </p:nvSpPr>
        <p:spPr/>
        <p:txBody>
          <a:bodyPr/>
          <a:lstStyle/>
          <a:p>
            <a:r>
              <a:rPr lang="es-ES" dirty="0"/>
              <a:t>¿QUÉ ES OLAP?</a:t>
            </a:r>
          </a:p>
        </p:txBody>
      </p:sp>
      <p:sp>
        <p:nvSpPr>
          <p:cNvPr id="5" name="Marcador de número de diapositiva 4">
            <a:extLst>
              <a:ext uri="{FF2B5EF4-FFF2-40B4-BE49-F238E27FC236}">
                <a16:creationId xmlns:a16="http://schemas.microsoft.com/office/drawing/2014/main" id="{BA29F6E0-0E8C-7E78-A6CB-DBC4F27FA9B1}"/>
              </a:ext>
            </a:extLst>
          </p:cNvPr>
          <p:cNvSpPr>
            <a:spLocks noGrp="1"/>
          </p:cNvSpPr>
          <p:nvPr>
            <p:ph type="sldNum" sz="quarter" idx="12"/>
          </p:nvPr>
        </p:nvSpPr>
        <p:spPr/>
        <p:txBody>
          <a:bodyPr/>
          <a:lstStyle/>
          <a:p>
            <a:pPr rtl="0"/>
            <a:fld id="{95CBEC59-7FF9-4688-98DF-89832A0C9025}" type="slidenum">
              <a:rPr lang="es-ES" noProof="0" smtClean="0"/>
              <a:t>8</a:t>
            </a:fld>
            <a:endParaRPr lang="es-ES" noProof="0"/>
          </a:p>
        </p:txBody>
      </p:sp>
      <p:sp>
        <p:nvSpPr>
          <p:cNvPr id="7" name="Marcador de texto 6">
            <a:extLst>
              <a:ext uri="{FF2B5EF4-FFF2-40B4-BE49-F238E27FC236}">
                <a16:creationId xmlns:a16="http://schemas.microsoft.com/office/drawing/2014/main" id="{08126786-D35F-BED6-F294-B820994B06F4}"/>
              </a:ext>
            </a:extLst>
          </p:cNvPr>
          <p:cNvSpPr>
            <a:spLocks noGrp="1"/>
          </p:cNvSpPr>
          <p:nvPr>
            <p:ph type="body" sz="quarter" idx="14"/>
          </p:nvPr>
        </p:nvSpPr>
        <p:spPr/>
        <p:txBody>
          <a:bodyPr/>
          <a:lstStyle/>
          <a:p>
            <a:r>
              <a:rPr lang="es-ES" dirty="0"/>
              <a:t>2023</a:t>
            </a:r>
          </a:p>
        </p:txBody>
      </p:sp>
      <p:pic>
        <p:nvPicPr>
          <p:cNvPr id="8" name="Picture 2" descr="What Is OLAP? OLAP Defined | NetSuite">
            <a:extLst>
              <a:ext uri="{FF2B5EF4-FFF2-40B4-BE49-F238E27FC236}">
                <a16:creationId xmlns:a16="http://schemas.microsoft.com/office/drawing/2014/main" id="{8A874172-40C4-74BD-5191-DE58C71CA053}"/>
              </a:ext>
            </a:extLst>
          </p:cNvPr>
          <p:cNvPicPr>
            <a:picLocks noChangeAspect="1" noChangeArrowheads="1"/>
          </p:cNvPicPr>
          <p:nvPr/>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3186" y="1166226"/>
            <a:ext cx="7139762" cy="451394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Qué es OLAP? | KeepCoding Tech School">
            <a:extLst>
              <a:ext uri="{FF2B5EF4-FFF2-40B4-BE49-F238E27FC236}">
                <a16:creationId xmlns:a16="http://schemas.microsoft.com/office/drawing/2014/main" id="{5CE5E92D-2388-C03C-75B2-764D326F687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51461" y="2387920"/>
            <a:ext cx="4352925" cy="2905125"/>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Conector: angular 9">
            <a:extLst>
              <a:ext uri="{FF2B5EF4-FFF2-40B4-BE49-F238E27FC236}">
                <a16:creationId xmlns:a16="http://schemas.microsoft.com/office/drawing/2014/main" id="{B00F3ED9-EF14-3BAB-C147-5C1433C14B37}"/>
              </a:ext>
            </a:extLst>
          </p:cNvPr>
          <p:cNvCxnSpPr>
            <a:cxnSpLocks/>
            <a:endCxn id="9" idx="2"/>
          </p:cNvCxnSpPr>
          <p:nvPr/>
        </p:nvCxnSpPr>
        <p:spPr>
          <a:xfrm>
            <a:off x="4044043" y="4331473"/>
            <a:ext cx="5283881" cy="961572"/>
          </a:xfrm>
          <a:prstGeom prst="bentConnector4">
            <a:avLst>
              <a:gd name="adj1" fmla="val 13"/>
              <a:gd name="adj2" fmla="val 232453"/>
            </a:avLst>
          </a:prstGeom>
          <a:ln>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Rectángulo: esquinas redondeadas 10">
            <a:extLst>
              <a:ext uri="{FF2B5EF4-FFF2-40B4-BE49-F238E27FC236}">
                <a16:creationId xmlns:a16="http://schemas.microsoft.com/office/drawing/2014/main" id="{0F5C480A-0372-D33A-4E78-1784170F354A}"/>
              </a:ext>
            </a:extLst>
          </p:cNvPr>
          <p:cNvSpPr/>
          <p:nvPr/>
        </p:nvSpPr>
        <p:spPr>
          <a:xfrm>
            <a:off x="7103602" y="628837"/>
            <a:ext cx="3730171" cy="13280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dirty="0"/>
              <a:t>Los usuarios hacen múltiples consultas y cada respuesta a ellas es “una casilla del cubo formado a partir de la base de datos de la empresa”.</a:t>
            </a:r>
          </a:p>
        </p:txBody>
      </p:sp>
      <p:sp>
        <p:nvSpPr>
          <p:cNvPr id="13" name="Rectángulo: esquinas redondeadas 12">
            <a:extLst>
              <a:ext uri="{FF2B5EF4-FFF2-40B4-BE49-F238E27FC236}">
                <a16:creationId xmlns:a16="http://schemas.microsoft.com/office/drawing/2014/main" id="{C9FE4A41-CC11-22E6-FF14-03573AAFF5B0}"/>
              </a:ext>
            </a:extLst>
          </p:cNvPr>
          <p:cNvSpPr/>
          <p:nvPr/>
        </p:nvSpPr>
        <p:spPr>
          <a:xfrm>
            <a:off x="215495" y="5638263"/>
            <a:ext cx="3251200" cy="914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dirty="0"/>
              <a:t>Aquí se está intentando saber el total de ventas de azúcar en el almacén 4 en el tiempo T1.</a:t>
            </a:r>
          </a:p>
        </p:txBody>
      </p:sp>
    </p:spTree>
    <p:extLst>
      <p:ext uri="{BB962C8B-B14F-4D97-AF65-F5344CB8AC3E}">
        <p14:creationId xmlns:p14="http://schemas.microsoft.com/office/powerpoint/2010/main" val="4223653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Marcador de posición de imagen 7" descr="Imagen que contiene luz, juguete, lego, tráfico&#10;&#10;Descripción generada automáticamente">
            <a:extLst>
              <a:ext uri="{FF2B5EF4-FFF2-40B4-BE49-F238E27FC236}">
                <a16:creationId xmlns:a16="http://schemas.microsoft.com/office/drawing/2014/main" id="{4415C9A5-36A2-C960-FE39-D7BF7102FF12}"/>
              </a:ext>
            </a:extLst>
          </p:cNvPr>
          <p:cNvPicPr>
            <a:picLocks noGrp="1" noChangeAspect="1"/>
          </p:cNvPicPr>
          <p:nvPr>
            <p:ph type="pic" sz="quarter" idx="15"/>
          </p:nvPr>
        </p:nvPicPr>
        <p:blipFill>
          <a:blip r:embed="rId2"/>
          <a:srcRect t="19005" b="19005"/>
          <a:stretch>
            <a:fillRect/>
          </a:stretch>
        </p:blipFill>
        <p:spPr>
          <a:blipFill dpi="0" rotWithShape="1">
            <a:blip r:embed="rId3"/>
            <a:srcRect/>
            <a:stretch>
              <a:fillRect b="-20000"/>
            </a:stretch>
          </a:blipFill>
        </p:spPr>
      </p:pic>
      <p:sp>
        <p:nvSpPr>
          <p:cNvPr id="3" name="Título 2">
            <a:extLst>
              <a:ext uri="{FF2B5EF4-FFF2-40B4-BE49-F238E27FC236}">
                <a16:creationId xmlns:a16="http://schemas.microsoft.com/office/drawing/2014/main" id="{8F916C1B-C930-B1EA-6CEE-EEC7AB7AB221}"/>
              </a:ext>
            </a:extLst>
          </p:cNvPr>
          <p:cNvSpPr>
            <a:spLocks noGrp="1"/>
          </p:cNvSpPr>
          <p:nvPr>
            <p:ph type="ctrTitle"/>
          </p:nvPr>
        </p:nvSpPr>
        <p:spPr/>
        <p:txBody>
          <a:bodyPr/>
          <a:lstStyle/>
          <a:p>
            <a:r>
              <a:rPr lang="es-ES" dirty="0"/>
              <a:t>CONCEPTO DE CUBO</a:t>
            </a:r>
          </a:p>
        </p:txBody>
      </p:sp>
      <p:sp>
        <p:nvSpPr>
          <p:cNvPr id="4" name="Marcador de pie de página 3">
            <a:extLst>
              <a:ext uri="{FF2B5EF4-FFF2-40B4-BE49-F238E27FC236}">
                <a16:creationId xmlns:a16="http://schemas.microsoft.com/office/drawing/2014/main" id="{4126B421-ABD9-7B82-5DD0-981BC7A53F19}"/>
              </a:ext>
            </a:extLst>
          </p:cNvPr>
          <p:cNvSpPr>
            <a:spLocks noGrp="1"/>
          </p:cNvSpPr>
          <p:nvPr>
            <p:ph type="ftr" sz="quarter" idx="11"/>
          </p:nvPr>
        </p:nvSpPr>
        <p:spPr>
          <a:xfrm>
            <a:off x="1694226" y="6159402"/>
            <a:ext cx="4610950" cy="365125"/>
          </a:xfrm>
        </p:spPr>
        <p:txBody>
          <a:bodyPr/>
          <a:lstStyle/>
          <a:p>
            <a:pPr rtl="0"/>
            <a:r>
              <a:rPr lang="es-ES" noProof="0" dirty="0"/>
              <a:t>Grado en Ingeniería Informática especialidad Ingeniería del Software </a:t>
            </a:r>
          </a:p>
        </p:txBody>
      </p:sp>
      <p:sp>
        <p:nvSpPr>
          <p:cNvPr id="5" name="Marcador de número de diapositiva 4">
            <a:extLst>
              <a:ext uri="{FF2B5EF4-FFF2-40B4-BE49-F238E27FC236}">
                <a16:creationId xmlns:a16="http://schemas.microsoft.com/office/drawing/2014/main" id="{D9553730-25DE-4D05-2E1F-3570694B943A}"/>
              </a:ext>
            </a:extLst>
          </p:cNvPr>
          <p:cNvSpPr>
            <a:spLocks noGrp="1"/>
          </p:cNvSpPr>
          <p:nvPr>
            <p:ph type="sldNum" sz="quarter" idx="12"/>
          </p:nvPr>
        </p:nvSpPr>
        <p:spPr/>
        <p:txBody>
          <a:bodyPr/>
          <a:lstStyle/>
          <a:p>
            <a:pPr rtl="0"/>
            <a:fld id="{95CBEC59-7FF9-4688-98DF-89832A0C9025}" type="slidenum">
              <a:rPr lang="es-ES" noProof="0" smtClean="0"/>
              <a:t>9</a:t>
            </a:fld>
            <a:endParaRPr lang="es-ES" noProof="0"/>
          </a:p>
        </p:txBody>
      </p:sp>
      <p:sp>
        <p:nvSpPr>
          <p:cNvPr id="6" name="Marcador de texto 5">
            <a:extLst>
              <a:ext uri="{FF2B5EF4-FFF2-40B4-BE49-F238E27FC236}">
                <a16:creationId xmlns:a16="http://schemas.microsoft.com/office/drawing/2014/main" id="{8E93DAE9-DDA5-85DC-55E7-75AF32513A62}"/>
              </a:ext>
            </a:extLst>
          </p:cNvPr>
          <p:cNvSpPr>
            <a:spLocks noGrp="1"/>
          </p:cNvSpPr>
          <p:nvPr>
            <p:ph type="body" sz="quarter" idx="14"/>
          </p:nvPr>
        </p:nvSpPr>
        <p:spPr/>
        <p:txBody>
          <a:bodyPr/>
          <a:lstStyle/>
          <a:p>
            <a:r>
              <a:rPr lang="es-ES" dirty="0"/>
              <a:t>2023</a:t>
            </a:r>
          </a:p>
        </p:txBody>
      </p:sp>
    </p:spTree>
    <p:extLst>
      <p:ext uri="{BB962C8B-B14F-4D97-AF65-F5344CB8AC3E}">
        <p14:creationId xmlns:p14="http://schemas.microsoft.com/office/powerpoint/2010/main" val="1139525441"/>
      </p:ext>
    </p:extLst>
  </p:cSld>
  <p:clrMapOvr>
    <a:masterClrMapping/>
  </p:clrMapOvr>
</p:sld>
</file>

<file path=ppt/theme/theme1.xml><?xml version="1.0" encoding="utf-8"?>
<a:theme xmlns:a="http://schemas.openxmlformats.org/drawingml/2006/main" name="Tema de Office">
  <a:themeElements>
    <a:clrScheme name="ELT">
      <a:dk1>
        <a:sysClr val="windowText" lastClr="000000"/>
      </a:dk1>
      <a:lt1>
        <a:sysClr val="window" lastClr="FFFFFF"/>
      </a:lt1>
      <a:dk2>
        <a:srgbClr val="FFCD6B"/>
      </a:dk2>
      <a:lt2>
        <a:srgbClr val="BE005A"/>
      </a:lt2>
      <a:accent1>
        <a:srgbClr val="3B2CAC"/>
      </a:accent1>
      <a:accent2>
        <a:srgbClr val="0062FF"/>
      </a:accent2>
      <a:accent3>
        <a:srgbClr val="007A00"/>
      </a:accent3>
      <a:accent4>
        <a:srgbClr val="DE6600"/>
      </a:accent4>
      <a:accent5>
        <a:srgbClr val="AC0037"/>
      </a:accent5>
      <a:accent6>
        <a:srgbClr val="FFFF00"/>
      </a:accent6>
      <a:hlink>
        <a:srgbClr val="FFFFFF"/>
      </a:hlink>
      <a:folHlink>
        <a:srgbClr val="FFFFFF"/>
      </a:folHlink>
    </a:clrScheme>
    <a:fontScheme name="Custom 2">
      <a:majorFont>
        <a:latin typeface="Avenir Next LT Pro"/>
        <a:ea typeface=""/>
        <a:cs typeface=""/>
      </a:majorFont>
      <a:minorFont>
        <a:latin typeface="Speak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a:gsLst>
            <a:gs pos="0">
              <a:schemeClr val="bg2">
                <a:alpha val="85000"/>
              </a:schemeClr>
            </a:gs>
            <a:gs pos="100000">
              <a:schemeClr val="accent1">
                <a:alpha val="85000"/>
              </a:schemeClr>
            </a:gs>
          </a:gsLst>
          <a:lin ang="0" scaled="1"/>
        </a:gra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_42571010_TF22920738.potx" id="{56116BBC-8527-47FF-80CD-6FAD4571CB65}" vid="{73F5FF7D-D355-46E8-80EA-7F016E6C3A86}"/>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la oficin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ELT">
    <a:dk1>
      <a:sysClr val="windowText" lastClr="000000"/>
    </a:dk1>
    <a:lt1>
      <a:sysClr val="window" lastClr="FFFFFF"/>
    </a:lt1>
    <a:dk2>
      <a:srgbClr val="FFCD6B"/>
    </a:dk2>
    <a:lt2>
      <a:srgbClr val="BE005A"/>
    </a:lt2>
    <a:accent1>
      <a:srgbClr val="3B2CAC"/>
    </a:accent1>
    <a:accent2>
      <a:srgbClr val="0062FF"/>
    </a:accent2>
    <a:accent3>
      <a:srgbClr val="007A00"/>
    </a:accent3>
    <a:accent4>
      <a:srgbClr val="DE6600"/>
    </a:accent4>
    <a:accent5>
      <a:srgbClr val="AC0037"/>
    </a:accent5>
    <a:accent6>
      <a:srgbClr val="FFFF00"/>
    </a:accent6>
    <a:hlink>
      <a:srgbClr val="FFFFFF"/>
    </a:hlink>
    <a:folHlink>
      <a:srgbClr val="FFFFFF"/>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f9fc9171bb41dc08635275f351de8590">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29387215989a890c06011de04edfe97d"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242AFFF-C96F-4C05-9045-3240A5329ECA}">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504F5DC0-7B0F-411B-A0C5-A1B1D5EB33B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17F9CC6-F7CA-41EA-81DA-97EFF19429B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2563</TotalTime>
  <Words>5198</Words>
  <Application>Microsoft Office PowerPoint</Application>
  <PresentationFormat>Panorámica</PresentationFormat>
  <Paragraphs>513</Paragraphs>
  <Slides>62</Slides>
  <Notes>1</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62</vt:i4>
      </vt:variant>
    </vt:vector>
  </HeadingPairs>
  <TitlesOfParts>
    <vt:vector size="67" baseType="lpstr">
      <vt:lpstr>Speak Pro</vt:lpstr>
      <vt:lpstr>Calibri</vt:lpstr>
      <vt:lpstr>Arial</vt:lpstr>
      <vt:lpstr>Avenir Next LT Pro</vt:lpstr>
      <vt:lpstr>Tema de Office</vt:lpstr>
      <vt:lpstr>OLAP</vt:lpstr>
      <vt:lpstr>ÍNDICE</vt:lpstr>
      <vt:lpstr>INTRODUCCIÓN</vt:lpstr>
      <vt:lpstr>INTRODUCCIÓN</vt:lpstr>
      <vt:lpstr>¿QUÉ ES OLAP?</vt:lpstr>
      <vt:lpstr>¿QUÉ ES OLAP?</vt:lpstr>
      <vt:lpstr>¿QUÉ ES OLAP?</vt:lpstr>
      <vt:lpstr>¿QUÉ ES OLAP?</vt:lpstr>
      <vt:lpstr>CONCEPTO DE CUBO</vt:lpstr>
      <vt:lpstr>¿Qué es un cubo OLAP?</vt:lpstr>
      <vt:lpstr>Dimensiones y Jerarquía</vt:lpstr>
      <vt:lpstr>Dimensiones y Jerarquía</vt:lpstr>
      <vt:lpstr>¿Qué es un cubo OLAP?</vt:lpstr>
      <vt:lpstr>¿Qué es un cubo OLAP?</vt:lpstr>
      <vt:lpstr>¿Qué es un cubo OLAP?</vt:lpstr>
      <vt:lpstr>Hechos y tabla de hechos</vt:lpstr>
      <vt:lpstr>Operaciones Analíticas con cubos OLAP</vt:lpstr>
      <vt:lpstr>Operación Slice (Rebanar)</vt:lpstr>
      <vt:lpstr>Operación Dice (Trocear)</vt:lpstr>
      <vt:lpstr>Operaciones Drill-down y Roll-up</vt:lpstr>
      <vt:lpstr>Operación Pivot (Girar)</vt:lpstr>
      <vt:lpstr>Lenguaje MDX</vt:lpstr>
      <vt:lpstr>Lenguaje MDX</vt:lpstr>
      <vt:lpstr>SISTEMAS OLAP</vt:lpstr>
      <vt:lpstr>FUNCIONAMIENTO DE LOS SISTEMAS OLAP</vt:lpstr>
      <vt:lpstr>FUNCIONAMIENTO DE LOS SISTEMAS OLAP</vt:lpstr>
      <vt:lpstr>TIPOS DE SISTEMAS OLAP</vt:lpstr>
      <vt:lpstr>TIPOS DE SISTEMAS OLAP</vt:lpstr>
      <vt:lpstr>TIPOS DE SISTEMAS OLAP</vt:lpstr>
      <vt:lpstr>TIPOS DE SISTEMAS OLAP    MOLAP</vt:lpstr>
      <vt:lpstr>TIPOS DE SISTEMAS OLAP    MOLAP</vt:lpstr>
      <vt:lpstr>TIPOS DE SISTEMAS OLAP</vt:lpstr>
      <vt:lpstr>TIPOS DE SISTEMAS OLAP</vt:lpstr>
      <vt:lpstr>TIPOS DE SISTEMAS OLAP    ROLAP</vt:lpstr>
      <vt:lpstr>TIPOS DE SISTEMAS OLAP    ROLAP</vt:lpstr>
      <vt:lpstr>TIPOS DE SISTEMAS OLAP</vt:lpstr>
      <vt:lpstr>TIPOS DE SISTEMAS OLAP    HOLAP</vt:lpstr>
      <vt:lpstr>TIPOS DE SISTEMAS OLAP    HOLAP</vt:lpstr>
      <vt:lpstr>TIPOS DE SISTEMAS OLAP</vt:lpstr>
      <vt:lpstr>UTILIDADES/BENEFICIOS</vt:lpstr>
      <vt:lpstr>UTILIDADES/BENEFICIOS</vt:lpstr>
      <vt:lpstr>UTILIDADES/BENEFICIOS</vt:lpstr>
      <vt:lpstr>UTILIDADES/BENEFICIOS</vt:lpstr>
      <vt:lpstr>OPERADORES/HERRAMIENTAS</vt:lpstr>
      <vt:lpstr>Apache Kylin</vt:lpstr>
      <vt:lpstr>IBM Cognos</vt:lpstr>
      <vt:lpstr>Oracle Business Intelligence</vt:lpstr>
      <vt:lpstr>Pentaho Community Edition</vt:lpstr>
      <vt:lpstr>Microsoft Power BI Community Edition</vt:lpstr>
      <vt:lpstr>Ejemplo de uso | Microsoft Power BI</vt:lpstr>
      <vt:lpstr>Ejemplo de uso | Microsoft Power BI</vt:lpstr>
      <vt:lpstr>Ejemplo de uso | Microsoft Power BI</vt:lpstr>
      <vt:lpstr>Ejemplo de uso | Microsoft Power BI</vt:lpstr>
      <vt:lpstr>Ejemplo de uso | Microsoft Power BI</vt:lpstr>
      <vt:lpstr>Ejemplo de uso | Microsoft Power BI</vt:lpstr>
      <vt:lpstr>CONCLUSIONES</vt:lpstr>
      <vt:lpstr>CONCLUSIONES</vt:lpstr>
      <vt:lpstr>BIBLIOGRAFÍA</vt:lpstr>
      <vt:lpstr>BIBLIOGRAFÍA</vt:lpstr>
      <vt:lpstr>BIBLIOGRAFÍA</vt:lpstr>
      <vt:lpstr>BIBLIOGRAFÍA</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PRÁCTICA 1</dc:title>
  <dc:creator>Carlos Cano Espinosa</dc:creator>
  <cp:lastModifiedBy>Águeda barrera rodriguez</cp:lastModifiedBy>
  <cp:revision>120</cp:revision>
  <dcterms:created xsi:type="dcterms:W3CDTF">2023-03-25T17:03:46Z</dcterms:created>
  <dcterms:modified xsi:type="dcterms:W3CDTF">2023-04-23T17:52:45Z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